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2.xml" ContentType="application/vnd.openxmlformats-officedocument.drawingml.chart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63" r:id="rId5"/>
    <p:sldId id="264" r:id="rId6"/>
    <p:sldId id="266" r:id="rId7"/>
    <p:sldId id="270" r:id="rId8"/>
    <p:sldId id="259" r:id="rId9"/>
    <p:sldId id="267" r:id="rId10"/>
    <p:sldId id="268" r:id="rId11"/>
    <p:sldId id="269" r:id="rId12"/>
    <p:sldId id="265" r:id="rId13"/>
    <p:sldId id="271" r:id="rId14"/>
    <p:sldId id="260" r:id="rId15"/>
    <p:sldId id="272" r:id="rId16"/>
    <p:sldId id="273" r:id="rId17"/>
    <p:sldId id="274" r:id="rId18"/>
    <p:sldId id="275" r:id="rId19"/>
    <p:sldId id="276" r:id="rId20"/>
    <p:sldId id="261" r:id="rId21"/>
    <p:sldId id="277" r:id="rId22"/>
    <p:sldId id="278" r:id="rId23"/>
    <p:sldId id="279" r:id="rId24"/>
    <p:sldId id="280" r:id="rId25"/>
    <p:sldId id="262" r:id="rId26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0F1A"/>
    <a:srgbClr val="141824"/>
    <a:srgbClr val="0B111C"/>
    <a:srgbClr val="02050E"/>
    <a:srgbClr val="010D78"/>
    <a:srgbClr val="84E3FF"/>
    <a:srgbClr val="2E5066"/>
    <a:srgbClr val="638AA6"/>
    <a:srgbClr val="3B5E65"/>
    <a:srgbClr val="3F44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070" autoAdjust="0"/>
    <p:restoredTop sz="94660"/>
  </p:normalViewPr>
  <p:slideViewPr>
    <p:cSldViewPr snapToGrid="0">
      <p:cViewPr>
        <p:scale>
          <a:sx n="50" d="100"/>
          <a:sy n="50" d="100"/>
        </p:scale>
        <p:origin x="1008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/>
          <a:lstStyle/>
          <a:p>
            <a:endParaRPr lang="zh-CN"/>
          </a:p>
        </c:rich>
      </c:tx>
      <c:layout/>
      <c:overlay val="1"/>
    </c:title>
    <c:autoTitleDeleted val="0"/>
    <c:plotArea>
      <c:layout>
        <c:manualLayout>
          <c:layoutTarget val="inner"/>
          <c:xMode val="edge"/>
          <c:yMode val="edge"/>
          <c:x val="8.0158999999999994E-2"/>
          <c:y val="6.3240900000000003E-2"/>
          <c:w val="0.91984100000000002"/>
          <c:h val="0.83148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区域 1</c:v>
                </c:pt>
              </c:strCache>
            </c:strRef>
          </c:tx>
          <c:spPr>
            <a:solidFill>
              <a:srgbClr val="FFFFFF">
                <a:alpha val="60000"/>
              </a:srgbClr>
            </a:solidFill>
            <a:ln w="12652" cap="flat">
              <a:noFill/>
              <a:miter lim="400000"/>
            </a:ln>
            <a:effectLst/>
          </c:spPr>
          <c:invertIfNegative val="0"/>
          <c:dLbls>
            <c:numFmt formatCode="[$￥-804]#,##0_);\!\([$￥-804]#,##0\!\)" sourceLinked="0"/>
            <c:spPr>
              <a:noFill/>
              <a:ln w="25303">
                <a:noFill/>
              </a:ln>
            </c:sp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Sheet1!$B$1:$F$1</c:f>
              <c:strCache>
                <c:ptCount val="5"/>
                <c:pt idx="0">
                  <c:v>八月</c:v>
                </c:pt>
                <c:pt idx="1">
                  <c:v>九月</c:v>
                </c:pt>
                <c:pt idx="2">
                  <c:v>十月</c:v>
                </c:pt>
                <c:pt idx="3">
                  <c:v>十一月</c:v>
                </c:pt>
                <c:pt idx="4">
                  <c:v>十二月</c:v>
                </c:pt>
              </c:strCache>
            </c:strRef>
          </c:cat>
          <c:val>
            <c:numRef>
              <c:f>Sheet1!$B$2:$F$2</c:f>
              <c:numCache>
                <c:formatCode>g/"通""用""格""式"</c:formatCode>
                <c:ptCount val="5"/>
                <c:pt idx="0">
                  <c:v>27</c:v>
                </c:pt>
                <c:pt idx="1">
                  <c:v>36</c:v>
                </c:pt>
                <c:pt idx="2">
                  <c:v>63</c:v>
                </c:pt>
                <c:pt idx="3">
                  <c:v>143</c:v>
                </c:pt>
                <c:pt idx="4">
                  <c:v>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026-4E0E-A355-1D586F1B2C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100"/>
        <c:axId val="2025825408"/>
        <c:axId val="1"/>
      </c:barChart>
      <c:catAx>
        <c:axId val="2025825408"/>
        <c:scaling>
          <c:orientation val="minMax"/>
        </c:scaling>
        <c:delete val="0"/>
        <c:axPos val="b"/>
        <c:numFmt formatCode="g/&quot;通&quot;&quot;用&quot;&quot;格&quot;&quot;式&quot;" sourceLinked="0"/>
        <c:majorTickMark val="none"/>
        <c:minorTickMark val="none"/>
        <c:tickLblPos val="low"/>
        <c:spPr>
          <a:ln w="12652" cap="flat">
            <a:solidFill>
              <a:srgbClr val="FFFFFF"/>
            </a:solidFill>
            <a:prstDash val="solid"/>
            <a:miter lim="400000"/>
          </a:ln>
        </c:spPr>
        <c:txPr>
          <a:bodyPr rot="0"/>
          <a:lstStyle/>
          <a:p>
            <a:pPr>
              <a:defRPr>
                <a:solidFill>
                  <a:schemeClr val="bg1"/>
                </a:solidFill>
              </a:defRPr>
            </a:pPr>
            <a:endParaRPr lang="zh-CN"/>
          </a:p>
        </c:txPr>
        <c:crossAx val="1"/>
        <c:crosses val="autoZero"/>
        <c:auto val="1"/>
        <c:lblAlgn val="ctr"/>
        <c:lblOffset val="100"/>
        <c:noMultiLvlLbl val="1"/>
      </c:catAx>
      <c:valAx>
        <c:axId val="1"/>
        <c:scaling>
          <c:orientation val="minMax"/>
        </c:scaling>
        <c:delete val="0"/>
        <c:axPos val="l"/>
        <c:majorGridlines>
          <c:spPr>
            <a:ln w="12652" cap="flat">
              <a:solidFill>
                <a:srgbClr val="B8B8B8">
                  <a:alpha val="27000"/>
                </a:srgbClr>
              </a:solidFill>
              <a:prstDash val="solid"/>
              <a:miter lim="400000"/>
            </a:ln>
          </c:spPr>
        </c:majorGridlines>
        <c:numFmt formatCode="g/&quot;通&quot;&quot;用&quot;&quot;格&quot;&quot;式&quot;" sourceLinked="0"/>
        <c:majorTickMark val="none"/>
        <c:minorTickMark val="none"/>
        <c:tickLblPos val="nextTo"/>
        <c:spPr>
          <a:ln w="12652" cap="flat">
            <a:noFill/>
            <a:prstDash val="solid"/>
            <a:miter lim="400000"/>
          </a:ln>
        </c:spPr>
        <c:txPr>
          <a:bodyPr rot="0"/>
          <a:lstStyle/>
          <a:p>
            <a:pPr>
              <a:defRPr>
                <a:solidFill>
                  <a:schemeClr val="bg1"/>
                </a:solidFill>
              </a:defRPr>
            </a:pPr>
            <a:endParaRPr lang="zh-CN"/>
          </a:p>
        </c:txPr>
        <c:crossAx val="2025825408"/>
        <c:crosses val="autoZero"/>
        <c:crossBetween val="between"/>
        <c:majorUnit val="40"/>
        <c:minorUnit val="20"/>
      </c:valAx>
      <c:spPr>
        <a:noFill/>
        <a:ln w="25368">
          <a:noFill/>
        </a:ln>
      </c:spPr>
    </c:plotArea>
    <c:plotVisOnly val="1"/>
    <c:dispBlanksAs val="gap"/>
    <c:showDLblsOverMax val="1"/>
  </c:chart>
  <c:spPr>
    <a:noFill/>
    <a:ln>
      <a:noFill/>
    </a:ln>
  </c:spPr>
  <c:txPr>
    <a:bodyPr/>
    <a:lstStyle/>
    <a:p>
      <a:pPr>
        <a:defRPr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3.8830831692913383E-2"/>
          <c:y val="3.6668058767958971E-2"/>
          <c:w val="0.94398166830708663"/>
          <c:h val="0.7690058671858556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bg1"/>
            </a:solidFill>
            <a:ln w="25271"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项目1</c:v>
                </c:pt>
                <c:pt idx="1">
                  <c:v>项目2</c:v>
                </c:pt>
                <c:pt idx="2">
                  <c:v>项目3</c:v>
                </c:pt>
                <c:pt idx="3">
                  <c:v>项目4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8C3-452D-9CDE-A13D52072F8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bg1"/>
            </a:solidFill>
            <a:ln w="25292"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项目1</c:v>
                </c:pt>
                <c:pt idx="1">
                  <c:v>项目2</c:v>
                </c:pt>
                <c:pt idx="2">
                  <c:v>项目3</c:v>
                </c:pt>
                <c:pt idx="3">
                  <c:v>项目4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8C3-452D-9CDE-A13D52072F8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bg1"/>
            </a:solidFill>
            <a:ln w="25292">
              <a:noFill/>
            </a:ln>
          </c:spPr>
          <c:invertIfNegative val="0"/>
          <c:cat>
            <c:strRef>
              <c:f>Sheet1!$A$2:$A$5</c:f>
              <c:strCache>
                <c:ptCount val="4"/>
                <c:pt idx="0">
                  <c:v>项目1</c:v>
                </c:pt>
                <c:pt idx="1">
                  <c:v>项目2</c:v>
                </c:pt>
                <c:pt idx="2">
                  <c:v>项目3</c:v>
                </c:pt>
                <c:pt idx="3">
                  <c:v>项目4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8C3-452D-9CDE-A13D52072F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2849792"/>
        <c:axId val="100461952"/>
      </c:barChart>
      <c:catAx>
        <c:axId val="42849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476" cap="flat" cmpd="sng" algn="ctr">
            <a:solidFill>
              <a:schemeClr val="bg2">
                <a:lumMod val="90000"/>
              </a:schemeClr>
            </a:solidFill>
            <a:round/>
          </a:ln>
          <a:effectLst/>
        </c:spPr>
        <c:txPr>
          <a:bodyPr rot="0" vert="horz"/>
          <a:lstStyle/>
          <a:p>
            <a:pPr>
              <a:defRPr sz="1193" b="0" i="0" u="none" strike="noStrike" baseline="0">
                <a:solidFill>
                  <a:srgbClr val="808080"/>
                </a:solidFill>
                <a:latin typeface="微软雅黑 Light"/>
                <a:ea typeface="微软雅黑 Light"/>
                <a:cs typeface="微软雅黑 Light"/>
              </a:defRPr>
            </a:pPr>
            <a:endParaRPr lang="zh-CN"/>
          </a:p>
        </c:txPr>
        <c:crossAx val="100461952"/>
        <c:crosses val="autoZero"/>
        <c:auto val="1"/>
        <c:lblAlgn val="ctr"/>
        <c:lblOffset val="100"/>
        <c:noMultiLvlLbl val="0"/>
      </c:catAx>
      <c:valAx>
        <c:axId val="10046195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ln w="6318">
            <a:noFill/>
          </a:ln>
        </c:spPr>
        <c:txPr>
          <a:bodyPr rot="0" vert="horz"/>
          <a:lstStyle/>
          <a:p>
            <a:pPr>
              <a:defRPr sz="1193" b="0" i="0" u="none" strike="noStrike" baseline="0">
                <a:solidFill>
                  <a:srgbClr val="808080"/>
                </a:solidFill>
                <a:latin typeface="微软雅黑 Light"/>
                <a:ea typeface="微软雅黑 Light"/>
                <a:cs typeface="微软雅黑 Light"/>
              </a:defRPr>
            </a:pPr>
            <a:endParaRPr lang="zh-CN"/>
          </a:p>
        </c:txPr>
        <c:crossAx val="42849792"/>
        <c:crosses val="autoZero"/>
        <c:crossBetween val="between"/>
      </c:valAx>
      <c:spPr>
        <a:noFill/>
        <a:ln w="25358">
          <a:noFill/>
        </a:ln>
      </c:spPr>
    </c:plotArea>
    <c:legend>
      <c:legendPos val="b"/>
      <c:layout/>
      <c:overlay val="0"/>
      <c:spPr>
        <a:noFill/>
        <a:ln w="25271">
          <a:noFill/>
        </a:ln>
      </c:spPr>
      <c:txPr>
        <a:bodyPr/>
        <a:lstStyle/>
        <a:p>
          <a:pPr>
            <a:defRPr sz="1093" b="0" i="0" u="none" strike="noStrike" baseline="0">
              <a:solidFill>
                <a:schemeClr val="bg1"/>
              </a:solidFill>
              <a:latin typeface="微软雅黑 Light"/>
              <a:ea typeface="微软雅黑 Light"/>
              <a:cs typeface="微软雅黑 Light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</c:v>
                </c:pt>
              </c:strCache>
            </c:strRef>
          </c:tx>
          <c:spPr>
            <a:solidFill>
              <a:srgbClr val="FFFFFF"/>
            </a:solidFill>
          </c:spPr>
          <c:dPt>
            <c:idx val="1"/>
            <c:bubble3D val="0"/>
            <c:explosion val="10"/>
            <c:extLst>
              <c:ext xmlns:c16="http://schemas.microsoft.com/office/drawing/2014/chart" uri="{C3380CC4-5D6E-409C-BE32-E72D297353CC}">
                <c16:uniqueId val="{00000001-9246-4D33-98D5-33532856E2C5}"/>
              </c:ext>
            </c:extLst>
          </c:dPt>
          <c:cat>
            <c:strRef>
              <c:f>工作表1!$A$2:$A$3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工作表1!$B$2:$B$3</c:f>
              <c:numCache>
                <c:formatCode>General</c:formatCode>
                <c:ptCount val="2"/>
                <c:pt idx="0">
                  <c:v>8.2000000000000011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246-4D33-98D5-33532856E2C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</c:v>
                </c:pt>
              </c:strCache>
            </c:strRef>
          </c:tx>
          <c:spPr>
            <a:solidFill>
              <a:schemeClr val="bg1"/>
            </a:solidFill>
          </c:spPr>
          <c:dPt>
            <c:idx val="1"/>
            <c:bubble3D val="0"/>
            <c:explosion val="10"/>
            <c:extLst>
              <c:ext xmlns:c16="http://schemas.microsoft.com/office/drawing/2014/chart" uri="{C3380CC4-5D6E-409C-BE32-E72D297353CC}">
                <c16:uniqueId val="{00000001-16D8-4A21-880C-FEB4016DACB6}"/>
              </c:ext>
            </c:extLst>
          </c:dPt>
          <c:cat>
            <c:strRef>
              <c:f>工作表1!$A$2:$A$3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工作表1!$B$2:$B$3</c:f>
              <c:numCache>
                <c:formatCode>General</c:formatCode>
                <c:ptCount val="2"/>
                <c:pt idx="0">
                  <c:v>8.2000000000000011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6D8-4A21-880C-FEB4016DAC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</c:v>
                </c:pt>
              </c:strCache>
            </c:strRef>
          </c:tx>
          <c:spPr>
            <a:solidFill>
              <a:schemeClr val="bg1"/>
            </a:solidFill>
          </c:spPr>
          <c:dPt>
            <c:idx val="1"/>
            <c:bubble3D val="0"/>
            <c:explosion val="10"/>
            <c:extLst>
              <c:ext xmlns:c16="http://schemas.microsoft.com/office/drawing/2014/chart" uri="{C3380CC4-5D6E-409C-BE32-E72D297353CC}">
                <c16:uniqueId val="{00000001-1773-4F1A-958B-467F9F40DE3A}"/>
              </c:ext>
            </c:extLst>
          </c:dPt>
          <c:cat>
            <c:strRef>
              <c:f>工作表1!$A$2:$A$3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工作表1!$B$2:$B$3</c:f>
              <c:numCache>
                <c:formatCode>General</c:formatCode>
                <c:ptCount val="2"/>
                <c:pt idx="0">
                  <c:v>8.2000000000000011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773-4F1A-958B-467F9F40DE3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</c:v>
                </c:pt>
              </c:strCache>
            </c:strRef>
          </c:tx>
          <c:spPr>
            <a:solidFill>
              <a:schemeClr val="bg1"/>
            </a:solidFill>
          </c:spPr>
          <c:dPt>
            <c:idx val="1"/>
            <c:bubble3D val="0"/>
            <c:explosion val="10"/>
            <c:extLst>
              <c:ext xmlns:c16="http://schemas.microsoft.com/office/drawing/2014/chart" uri="{C3380CC4-5D6E-409C-BE32-E72D297353CC}">
                <c16:uniqueId val="{00000001-5DCA-45FA-AA2F-1293C514FD8C}"/>
              </c:ext>
            </c:extLst>
          </c:dPt>
          <c:cat>
            <c:strRef>
              <c:f>工作表1!$A$2:$A$3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工作表1!$B$2:$B$3</c:f>
              <c:numCache>
                <c:formatCode>General</c:formatCode>
                <c:ptCount val="2"/>
                <c:pt idx="0">
                  <c:v>8.2000000000000011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DCA-45FA-AA2F-1293C514FD8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</c:v>
                </c:pt>
              </c:strCache>
            </c:strRef>
          </c:tx>
          <c:spPr>
            <a:solidFill>
              <a:srgbClr val="FFFFFF"/>
            </a:solidFill>
          </c:spPr>
          <c:dPt>
            <c:idx val="1"/>
            <c:bubble3D val="0"/>
            <c:explosion val="10"/>
            <c:extLst>
              <c:ext xmlns:c16="http://schemas.microsoft.com/office/drawing/2014/chart" uri="{C3380CC4-5D6E-409C-BE32-E72D297353CC}">
                <c16:uniqueId val="{00000001-E8C1-4A1A-AD68-3A2EB74C0BFF}"/>
              </c:ext>
            </c:extLst>
          </c:dPt>
          <c:cat>
            <c:strRef>
              <c:f>工作表1!$A$2:$A$3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工作表1!$B$2:$B$3</c:f>
              <c:numCache>
                <c:formatCode>General</c:formatCode>
                <c:ptCount val="2"/>
                <c:pt idx="0">
                  <c:v>8.2000000000000011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8C1-4A1A-AD68-3A2EB74C0B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6DF30-AA1D-49CD-A425-9AAFC90E17A4}" type="datetimeFigureOut">
              <a:rPr lang="zh-CN" altLang="en-US" smtClean="0"/>
              <a:t>2017/7/25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EFD61F-146D-4759-87B6-0113FAD933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0385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22781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78038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32810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23292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23245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1641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38143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3076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0439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29541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2707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69500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42154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05141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18882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2188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63155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74386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02686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28921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05556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86418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98314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1973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EFD61F-146D-4759-87B6-0113FAD9338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6340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462B-4981-4A0E-90BA-38129CD1888F}" type="datetimeFigureOut">
              <a:rPr lang="zh-CN" altLang="en-US" smtClean="0"/>
              <a:t>2017/7/25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54D2E-8F16-4744-8A86-896DAC5818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1859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462B-4981-4A0E-90BA-38129CD1888F}" type="datetimeFigureOut">
              <a:rPr lang="zh-CN" altLang="en-US" smtClean="0"/>
              <a:t>2017/7/25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54D2E-8F16-4744-8A86-896DAC5818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5307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462B-4981-4A0E-90BA-38129CD1888F}" type="datetimeFigureOut">
              <a:rPr lang="zh-CN" altLang="en-US" smtClean="0"/>
              <a:t>2017/7/25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54D2E-8F16-4744-8A86-896DAC5818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6401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462B-4981-4A0E-90BA-38129CD1888F}" type="datetimeFigureOut">
              <a:rPr lang="zh-CN" altLang="en-US" smtClean="0"/>
              <a:t>2017/7/25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54D2E-8F16-4744-8A86-896DAC5818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6643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462B-4981-4A0E-90BA-38129CD1888F}" type="datetimeFigureOut">
              <a:rPr lang="zh-CN" altLang="en-US" smtClean="0"/>
              <a:t>2017/7/25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54D2E-8F16-4744-8A86-896DAC5818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2291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462B-4981-4A0E-90BA-38129CD1888F}" type="datetimeFigureOut">
              <a:rPr lang="zh-CN" altLang="en-US" smtClean="0"/>
              <a:t>2017/7/25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54D2E-8F16-4744-8A86-896DAC5818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2502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462B-4981-4A0E-90BA-38129CD1888F}" type="datetimeFigureOut">
              <a:rPr lang="zh-CN" altLang="en-US" smtClean="0"/>
              <a:t>2017/7/25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54D2E-8F16-4744-8A86-896DAC5818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2371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462B-4981-4A0E-90BA-38129CD1888F}" type="datetimeFigureOut">
              <a:rPr lang="zh-CN" altLang="en-US" smtClean="0"/>
              <a:t>2017/7/25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54D2E-8F16-4744-8A86-896DAC5818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2505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462B-4981-4A0E-90BA-38129CD1888F}" type="datetimeFigureOut">
              <a:rPr lang="zh-CN" altLang="en-US" smtClean="0"/>
              <a:t>2017/7/25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54D2E-8F16-4744-8A86-896DAC5818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8580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462B-4981-4A0E-90BA-38129CD1888F}" type="datetimeFigureOut">
              <a:rPr lang="zh-CN" altLang="en-US" smtClean="0"/>
              <a:t>2017/7/25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54D2E-8F16-4744-8A86-896DAC5818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1547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462B-4981-4A0E-90BA-38129CD1888F}" type="datetimeFigureOut">
              <a:rPr lang="zh-CN" altLang="en-US" smtClean="0"/>
              <a:t>2017/7/25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54D2E-8F16-4744-8A86-896DAC5818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830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14462B-4981-4A0E-90BA-38129CD1888F}" type="datetimeFigureOut">
              <a:rPr lang="zh-CN" altLang="en-US" smtClean="0"/>
              <a:t>2017/7/25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F54D2E-8F16-4744-8A86-896DAC5818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8046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7.xml"/><Relationship Id="rId3" Type="http://schemas.openxmlformats.org/officeDocument/2006/relationships/image" Target="../media/image1.png"/><Relationship Id="rId7" Type="http://schemas.openxmlformats.org/officeDocument/2006/relationships/chart" Target="../charts/chart6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2050E"/>
            </a:gs>
            <a:gs pos="72000">
              <a:srgbClr val="0B111C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42" r="34747"/>
          <a:stretch/>
        </p:blipFill>
        <p:spPr>
          <a:xfrm>
            <a:off x="-19050" y="176214"/>
            <a:ext cx="5143500" cy="6681786"/>
          </a:xfrm>
          <a:prstGeom prst="rect">
            <a:avLst/>
          </a:prstGeom>
        </p:spPr>
      </p:pic>
      <p:grpSp>
        <p:nvGrpSpPr>
          <p:cNvPr id="33" name="组合 32"/>
          <p:cNvGrpSpPr/>
          <p:nvPr/>
        </p:nvGrpSpPr>
        <p:grpSpPr>
          <a:xfrm>
            <a:off x="4537530" y="1966446"/>
            <a:ext cx="6940094" cy="2925109"/>
            <a:chOff x="4537530" y="2828834"/>
            <a:chExt cx="6940094" cy="2925109"/>
          </a:xfrm>
        </p:grpSpPr>
        <p:sp>
          <p:nvSpPr>
            <p:cNvPr id="21" name="文本框 20"/>
            <p:cNvSpPr txBox="1"/>
            <p:nvPr/>
          </p:nvSpPr>
          <p:spPr>
            <a:xfrm>
              <a:off x="5124449" y="2828834"/>
              <a:ext cx="635317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7200" b="1" spc="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人工智能模版</a:t>
              </a:r>
              <a:endParaRPr lang="zh-CN" altLang="en-US" sz="72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5559447" y="4238628"/>
              <a:ext cx="5744005" cy="474853"/>
              <a:chOff x="5733620" y="4238628"/>
              <a:chExt cx="5744005" cy="474853"/>
            </a:xfrm>
          </p:grpSpPr>
          <p:sp>
            <p:nvSpPr>
              <p:cNvPr id="23" name="任意多边形 22"/>
              <p:cNvSpPr/>
              <p:nvPr/>
            </p:nvSpPr>
            <p:spPr>
              <a:xfrm>
                <a:off x="5733620" y="4238628"/>
                <a:ext cx="5744005" cy="474853"/>
              </a:xfrm>
              <a:custGeom>
                <a:avLst/>
                <a:gdLst>
                  <a:gd name="connsiteX0" fmla="*/ 6414747 w 6691657"/>
                  <a:gd name="connsiteY0" fmla="*/ 0 h 553821"/>
                  <a:gd name="connsiteX1" fmla="*/ 6414757 w 6691657"/>
                  <a:gd name="connsiteY1" fmla="*/ 1 h 553821"/>
                  <a:gd name="connsiteX2" fmla="*/ 6422403 w 6691657"/>
                  <a:gd name="connsiteY2" fmla="*/ 1 h 553821"/>
                  <a:gd name="connsiteX3" fmla="*/ 6422403 w 6691657"/>
                  <a:gd name="connsiteY3" fmla="*/ 772 h 553821"/>
                  <a:gd name="connsiteX4" fmla="*/ 6470554 w 6691657"/>
                  <a:gd name="connsiteY4" fmla="*/ 5626 h 553821"/>
                  <a:gd name="connsiteX5" fmla="*/ 6691657 w 6691657"/>
                  <a:gd name="connsiteY5" fmla="*/ 276910 h 553821"/>
                  <a:gd name="connsiteX6" fmla="*/ 6470554 w 6691657"/>
                  <a:gd name="connsiteY6" fmla="*/ 548194 h 553821"/>
                  <a:gd name="connsiteX7" fmla="*/ 6422403 w 6691657"/>
                  <a:gd name="connsiteY7" fmla="*/ 553048 h 553821"/>
                  <a:gd name="connsiteX8" fmla="*/ 6422403 w 6691657"/>
                  <a:gd name="connsiteY8" fmla="*/ 553820 h 553821"/>
                  <a:gd name="connsiteX9" fmla="*/ 6414747 w 6691657"/>
                  <a:gd name="connsiteY9" fmla="*/ 553820 h 553821"/>
                  <a:gd name="connsiteX10" fmla="*/ 276920 w 6691657"/>
                  <a:gd name="connsiteY10" fmla="*/ 553820 h 553821"/>
                  <a:gd name="connsiteX11" fmla="*/ 276910 w 6691657"/>
                  <a:gd name="connsiteY11" fmla="*/ 553821 h 553821"/>
                  <a:gd name="connsiteX12" fmla="*/ 276900 w 6691657"/>
                  <a:gd name="connsiteY12" fmla="*/ 553820 h 553821"/>
                  <a:gd name="connsiteX13" fmla="*/ 269253 w 6691657"/>
                  <a:gd name="connsiteY13" fmla="*/ 553820 h 553821"/>
                  <a:gd name="connsiteX14" fmla="*/ 269253 w 6691657"/>
                  <a:gd name="connsiteY14" fmla="*/ 553049 h 553821"/>
                  <a:gd name="connsiteX15" fmla="*/ 221103 w 6691657"/>
                  <a:gd name="connsiteY15" fmla="*/ 548195 h 553821"/>
                  <a:gd name="connsiteX16" fmla="*/ 0 w 6691657"/>
                  <a:gd name="connsiteY16" fmla="*/ 276911 h 553821"/>
                  <a:gd name="connsiteX17" fmla="*/ 221103 w 6691657"/>
                  <a:gd name="connsiteY17" fmla="*/ 5627 h 553821"/>
                  <a:gd name="connsiteX18" fmla="*/ 269253 w 6691657"/>
                  <a:gd name="connsiteY18" fmla="*/ 773 h 553821"/>
                  <a:gd name="connsiteX19" fmla="*/ 269253 w 6691657"/>
                  <a:gd name="connsiteY19" fmla="*/ 1 h 553821"/>
                  <a:gd name="connsiteX20" fmla="*/ 276910 w 6691657"/>
                  <a:gd name="connsiteY20" fmla="*/ 1 h 553821"/>
                  <a:gd name="connsiteX21" fmla="*/ 6414737 w 6691657"/>
                  <a:gd name="connsiteY21" fmla="*/ 1 h 553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6691657" h="553821">
                    <a:moveTo>
                      <a:pt x="6414747" y="0"/>
                    </a:moveTo>
                    <a:lnTo>
                      <a:pt x="6414757" y="1"/>
                    </a:lnTo>
                    <a:lnTo>
                      <a:pt x="6422403" y="1"/>
                    </a:lnTo>
                    <a:lnTo>
                      <a:pt x="6422403" y="772"/>
                    </a:lnTo>
                    <a:lnTo>
                      <a:pt x="6470554" y="5626"/>
                    </a:lnTo>
                    <a:cubicBezTo>
                      <a:pt x="6596737" y="31447"/>
                      <a:pt x="6691657" y="143094"/>
                      <a:pt x="6691657" y="276910"/>
                    </a:cubicBezTo>
                    <a:cubicBezTo>
                      <a:pt x="6691657" y="410727"/>
                      <a:pt x="6596737" y="522374"/>
                      <a:pt x="6470554" y="548194"/>
                    </a:cubicBezTo>
                    <a:lnTo>
                      <a:pt x="6422403" y="553048"/>
                    </a:lnTo>
                    <a:lnTo>
                      <a:pt x="6422403" y="553820"/>
                    </a:lnTo>
                    <a:lnTo>
                      <a:pt x="6414747" y="553820"/>
                    </a:lnTo>
                    <a:lnTo>
                      <a:pt x="276920" y="553820"/>
                    </a:lnTo>
                    <a:lnTo>
                      <a:pt x="276910" y="553821"/>
                    </a:lnTo>
                    <a:lnTo>
                      <a:pt x="276900" y="553820"/>
                    </a:lnTo>
                    <a:lnTo>
                      <a:pt x="269253" y="553820"/>
                    </a:lnTo>
                    <a:lnTo>
                      <a:pt x="269253" y="553049"/>
                    </a:lnTo>
                    <a:lnTo>
                      <a:pt x="221103" y="548195"/>
                    </a:lnTo>
                    <a:cubicBezTo>
                      <a:pt x="94920" y="522375"/>
                      <a:pt x="0" y="410728"/>
                      <a:pt x="0" y="276911"/>
                    </a:cubicBezTo>
                    <a:cubicBezTo>
                      <a:pt x="0" y="143095"/>
                      <a:pt x="94920" y="31448"/>
                      <a:pt x="221103" y="5627"/>
                    </a:cubicBezTo>
                    <a:lnTo>
                      <a:pt x="269253" y="773"/>
                    </a:lnTo>
                    <a:lnTo>
                      <a:pt x="269253" y="1"/>
                    </a:lnTo>
                    <a:lnTo>
                      <a:pt x="276910" y="1"/>
                    </a:lnTo>
                    <a:lnTo>
                      <a:pt x="6414737" y="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4" name="组合 23"/>
              <p:cNvGrpSpPr/>
              <p:nvPr/>
            </p:nvGrpSpPr>
            <p:grpSpPr>
              <a:xfrm>
                <a:off x="5857230" y="4273889"/>
                <a:ext cx="5496784" cy="404331"/>
                <a:chOff x="2393623" y="3820881"/>
                <a:chExt cx="4870936" cy="625815"/>
              </a:xfrm>
            </p:grpSpPr>
            <p:sp>
              <p:nvSpPr>
                <p:cNvPr id="25" name="文本框 24"/>
                <p:cNvSpPr txBox="1"/>
                <p:nvPr/>
              </p:nvSpPr>
              <p:spPr>
                <a:xfrm>
                  <a:off x="2393623" y="3827413"/>
                  <a:ext cx="1136468" cy="6192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000" dirty="0" smtClean="0">
                      <a:latin typeface="+mj-ea"/>
                      <a:ea typeface="+mj-ea"/>
                    </a:rPr>
                    <a:t>工作总结</a:t>
                  </a:r>
                  <a:endParaRPr lang="en-US" altLang="zh-CN" sz="2000" dirty="0" smtClean="0">
                    <a:latin typeface="+mj-ea"/>
                    <a:ea typeface="+mj-ea"/>
                  </a:endParaRPr>
                </a:p>
              </p:txBody>
            </p:sp>
            <p:sp>
              <p:nvSpPr>
                <p:cNvPr id="26" name="文本框 25"/>
                <p:cNvSpPr txBox="1"/>
                <p:nvPr/>
              </p:nvSpPr>
              <p:spPr>
                <a:xfrm>
                  <a:off x="3654326" y="3820885"/>
                  <a:ext cx="1136468" cy="61928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000" dirty="0" smtClean="0">
                      <a:latin typeface="+mj-ea"/>
                      <a:ea typeface="+mj-ea"/>
                    </a:rPr>
                    <a:t>广告宣传</a:t>
                  </a:r>
                  <a:endParaRPr lang="zh-CN" altLang="en-US" sz="2000" dirty="0">
                    <a:latin typeface="+mj-ea"/>
                    <a:ea typeface="+mj-ea"/>
                  </a:endParaRPr>
                </a:p>
              </p:txBody>
            </p:sp>
            <p:sp>
              <p:nvSpPr>
                <p:cNvPr id="27" name="文本框 26"/>
                <p:cNvSpPr txBox="1"/>
                <p:nvPr/>
              </p:nvSpPr>
              <p:spPr>
                <a:xfrm>
                  <a:off x="4867387" y="3820883"/>
                  <a:ext cx="1136468" cy="6192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000" dirty="0" smtClean="0">
                      <a:latin typeface="+mj-ea"/>
                      <a:ea typeface="+mj-ea"/>
                    </a:rPr>
                    <a:t>人工智能</a:t>
                  </a:r>
                  <a:endParaRPr lang="zh-CN" altLang="en-US" sz="2000" dirty="0">
                    <a:latin typeface="+mj-ea"/>
                    <a:ea typeface="+mj-ea"/>
                  </a:endParaRPr>
                </a:p>
              </p:txBody>
            </p:sp>
            <p:sp>
              <p:nvSpPr>
                <p:cNvPr id="28" name="文本框 27"/>
                <p:cNvSpPr txBox="1"/>
                <p:nvPr/>
              </p:nvSpPr>
              <p:spPr>
                <a:xfrm>
                  <a:off x="6128091" y="3820881"/>
                  <a:ext cx="1136468" cy="61928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000" dirty="0" smtClean="0">
                      <a:latin typeface="+mj-ea"/>
                      <a:ea typeface="+mj-ea"/>
                    </a:rPr>
                    <a:t>科技演示</a:t>
                  </a:r>
                  <a:endParaRPr lang="zh-CN" altLang="en-US" sz="2000" dirty="0">
                    <a:latin typeface="+mj-ea"/>
                    <a:ea typeface="+mj-ea"/>
                  </a:endParaRPr>
                </a:p>
              </p:txBody>
            </p:sp>
          </p:grpSp>
        </p:grpSp>
        <p:sp>
          <p:nvSpPr>
            <p:cNvPr id="29" name="矩形 28"/>
            <p:cNvSpPr/>
            <p:nvPr/>
          </p:nvSpPr>
          <p:spPr>
            <a:xfrm>
              <a:off x="4537530" y="4922946"/>
              <a:ext cx="6867524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 latinLnBrk="1">
                <a:lnSpc>
                  <a:spcPct val="150000"/>
                </a:lnSpc>
              </a:pPr>
              <a:r>
                <a:rPr lang="en-US" altLang="zh-CN" sz="1600" noProof="1" smtClean="0">
                  <a:solidFill>
                    <a:schemeClr val="bg1"/>
                  </a:solidFill>
                  <a:latin typeface="+mj-ea"/>
                  <a:ea typeface="+mj-ea"/>
                </a:rPr>
                <a:t>Lorem Ipsum Dolor Sit Er Elit Lamet, Consectetaur Cillium Adipisicing Pecu, Sed Do Eiusmod Tempor Incididunt Ut Lab.</a:t>
              </a:r>
              <a:endParaRPr lang="zh-CN" altLang="en-US" sz="1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pic>
        <p:nvPicPr>
          <p:cNvPr id="2" name="Ryan Teague - Ne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570241" y="-64908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284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146049" y="1587500"/>
            <a:ext cx="12015391" cy="4796675"/>
            <a:chOff x="146050" y="1587500"/>
            <a:chExt cx="8851900" cy="3533775"/>
          </a:xfrm>
        </p:grpSpPr>
        <p:sp>
          <p:nvSpPr>
            <p:cNvPr id="3" name="Shape 518"/>
            <p:cNvSpPr>
              <a:spLocks noChangeArrowheads="1"/>
            </p:cNvSpPr>
            <p:nvPr/>
          </p:nvSpPr>
          <p:spPr bwMode="auto">
            <a:xfrm>
              <a:off x="3741738" y="3414713"/>
              <a:ext cx="1660525" cy="403225"/>
            </a:xfrm>
            <a:custGeom>
              <a:avLst/>
              <a:gdLst>
                <a:gd name="T0" fmla="*/ 16796 w 19679"/>
                <a:gd name="T1" fmla="*/ 2882 h 19679"/>
                <a:gd name="T2" fmla="*/ 16796 w 19679"/>
                <a:gd name="T3" fmla="*/ 16796 h 19679"/>
                <a:gd name="T4" fmla="*/ 2882 w 19679"/>
                <a:gd name="T5" fmla="*/ 16796 h 19679"/>
                <a:gd name="T6" fmla="*/ 2882 w 19679"/>
                <a:gd name="T7" fmla="*/ 2882 h 19679"/>
                <a:gd name="T8" fmla="*/ 16796 w 19679"/>
                <a:gd name="T9" fmla="*/ 2882 h 19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79" h="19679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6350">
              <a:solidFill>
                <a:srgbClr val="FFFFFF">
                  <a:alpha val="92155"/>
                </a:srgbClr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eaLnBrk="0" hangingPunct="0"/>
              <a:endParaRPr lang="zh-CN" altLang="en-US"/>
            </a:p>
          </p:txBody>
        </p:sp>
        <p:sp>
          <p:nvSpPr>
            <p:cNvPr id="5" name="Shape 519"/>
            <p:cNvSpPr>
              <a:spLocks noChangeArrowheads="1"/>
            </p:cNvSpPr>
            <p:nvPr/>
          </p:nvSpPr>
          <p:spPr bwMode="auto">
            <a:xfrm>
              <a:off x="3462338" y="3346450"/>
              <a:ext cx="2219325" cy="539750"/>
            </a:xfrm>
            <a:custGeom>
              <a:avLst/>
              <a:gdLst>
                <a:gd name="T0" fmla="*/ 16796 w 19679"/>
                <a:gd name="T1" fmla="*/ 2882 h 19679"/>
                <a:gd name="T2" fmla="*/ 16796 w 19679"/>
                <a:gd name="T3" fmla="*/ 16796 h 19679"/>
                <a:gd name="T4" fmla="*/ 2882 w 19679"/>
                <a:gd name="T5" fmla="*/ 16796 h 19679"/>
                <a:gd name="T6" fmla="*/ 2882 w 19679"/>
                <a:gd name="T7" fmla="*/ 2882 h 19679"/>
                <a:gd name="T8" fmla="*/ 16796 w 19679"/>
                <a:gd name="T9" fmla="*/ 2882 h 19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79" h="19679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3175">
              <a:solidFill>
                <a:srgbClr val="FFFFFF">
                  <a:alpha val="65881"/>
                </a:srgbClr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eaLnBrk="0" hangingPunct="0"/>
              <a:endParaRPr lang="zh-CN" altLang="en-US"/>
            </a:p>
          </p:txBody>
        </p:sp>
        <p:sp>
          <p:nvSpPr>
            <p:cNvPr id="6" name="Shape 520"/>
            <p:cNvSpPr>
              <a:spLocks noChangeArrowheads="1"/>
            </p:cNvSpPr>
            <p:nvPr/>
          </p:nvSpPr>
          <p:spPr bwMode="auto">
            <a:xfrm>
              <a:off x="4181475" y="3521075"/>
              <a:ext cx="781050" cy="190500"/>
            </a:xfrm>
            <a:custGeom>
              <a:avLst/>
              <a:gdLst>
                <a:gd name="T0" fmla="*/ 16796 w 19679"/>
                <a:gd name="T1" fmla="*/ 2882 h 19679"/>
                <a:gd name="T2" fmla="*/ 16796 w 19679"/>
                <a:gd name="T3" fmla="*/ 16796 h 19679"/>
                <a:gd name="T4" fmla="*/ 2882 w 19679"/>
                <a:gd name="T5" fmla="*/ 16796 h 19679"/>
                <a:gd name="T6" fmla="*/ 2882 w 19679"/>
                <a:gd name="T7" fmla="*/ 2882 h 19679"/>
                <a:gd name="T8" fmla="*/ 16796 w 19679"/>
                <a:gd name="T9" fmla="*/ 2882 h 19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79" h="19679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9525">
              <a:solidFill>
                <a:srgbClr val="FFFFFF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eaLnBrk="0" hangingPunct="0"/>
              <a:endParaRPr lang="zh-CN" altLang="en-US"/>
            </a:p>
          </p:txBody>
        </p:sp>
        <p:sp>
          <p:nvSpPr>
            <p:cNvPr id="7" name="Shape 521"/>
            <p:cNvSpPr>
              <a:spLocks noChangeArrowheads="1"/>
            </p:cNvSpPr>
            <p:nvPr/>
          </p:nvSpPr>
          <p:spPr bwMode="auto">
            <a:xfrm>
              <a:off x="2403475" y="3235325"/>
              <a:ext cx="4337050" cy="1055688"/>
            </a:xfrm>
            <a:custGeom>
              <a:avLst/>
              <a:gdLst>
                <a:gd name="T0" fmla="*/ 16796 w 19679"/>
                <a:gd name="T1" fmla="*/ 2882 h 19679"/>
                <a:gd name="T2" fmla="*/ 16796 w 19679"/>
                <a:gd name="T3" fmla="*/ 16796 h 19679"/>
                <a:gd name="T4" fmla="*/ 2882 w 19679"/>
                <a:gd name="T5" fmla="*/ 16796 h 19679"/>
                <a:gd name="T6" fmla="*/ 2882 w 19679"/>
                <a:gd name="T7" fmla="*/ 2882 h 19679"/>
                <a:gd name="T8" fmla="*/ 16796 w 19679"/>
                <a:gd name="T9" fmla="*/ 2882 h 19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79" h="19679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3175">
              <a:solidFill>
                <a:srgbClr val="FFFFFF">
                  <a:alpha val="47842"/>
                </a:srgbClr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eaLnBrk="0" hangingPunct="0"/>
              <a:endParaRPr lang="zh-CN" altLang="en-US"/>
            </a:p>
          </p:txBody>
        </p:sp>
        <p:sp>
          <p:nvSpPr>
            <p:cNvPr id="8" name="Shape 525"/>
            <p:cNvSpPr>
              <a:spLocks noChangeArrowheads="1"/>
            </p:cNvSpPr>
            <p:nvPr/>
          </p:nvSpPr>
          <p:spPr bwMode="auto">
            <a:xfrm>
              <a:off x="1489075" y="3089275"/>
              <a:ext cx="6165850" cy="1500188"/>
            </a:xfrm>
            <a:custGeom>
              <a:avLst/>
              <a:gdLst>
                <a:gd name="T0" fmla="*/ 16796 w 19679"/>
                <a:gd name="T1" fmla="*/ 2882 h 19679"/>
                <a:gd name="T2" fmla="*/ 16796 w 19679"/>
                <a:gd name="T3" fmla="*/ 16796 h 19679"/>
                <a:gd name="T4" fmla="*/ 2882 w 19679"/>
                <a:gd name="T5" fmla="*/ 16796 h 19679"/>
                <a:gd name="T6" fmla="*/ 2882 w 19679"/>
                <a:gd name="T7" fmla="*/ 2882 h 19679"/>
                <a:gd name="T8" fmla="*/ 16796 w 19679"/>
                <a:gd name="T9" fmla="*/ 2882 h 19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79" h="19679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3175">
              <a:solidFill>
                <a:srgbClr val="FFFFFF">
                  <a:alpha val="21176"/>
                </a:srgbClr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eaLnBrk="0" hangingPunct="0"/>
              <a:endParaRPr lang="zh-CN" altLang="en-US"/>
            </a:p>
          </p:txBody>
        </p:sp>
        <p:sp>
          <p:nvSpPr>
            <p:cNvPr id="9" name="Shape 532"/>
            <p:cNvSpPr/>
            <p:nvPr/>
          </p:nvSpPr>
          <p:spPr>
            <a:xfrm>
              <a:off x="7326313" y="3360738"/>
              <a:ext cx="1014412" cy="287337"/>
            </a:xfrm>
            <a:prstGeom prst="rect">
              <a:avLst/>
            </a:prstGeom>
            <a:ln w="12700">
              <a:miter lim="400000"/>
            </a:ln>
          </p:spPr>
          <p:txBody>
            <a:bodyPr lIns="17145" rIns="17145">
              <a:spAutoFit/>
            </a:bodyPr>
            <a:lstStyle>
              <a:lvl1pPr algn="l" defTabSz="914400">
                <a:lnSpc>
                  <a:spcPct val="130000"/>
                </a:lnSpc>
                <a:defRPr sz="13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 sz="1800">
                  <a:solidFill>
                    <a:srgbClr val="000000"/>
                  </a:solidFill>
                </a:defRPr>
              </a:pPr>
              <a:r>
                <a:rPr sz="490" kern="0">
                  <a:solidFill>
                    <a:schemeClr val="bg1"/>
                  </a:solidFill>
                </a:rPr>
                <a:t>this is a sample text. insert your desired text here. </a:t>
              </a:r>
            </a:p>
          </p:txBody>
        </p:sp>
        <p:sp>
          <p:nvSpPr>
            <p:cNvPr id="10" name="Shape 533"/>
            <p:cNvSpPr/>
            <p:nvPr/>
          </p:nvSpPr>
          <p:spPr>
            <a:xfrm>
              <a:off x="4064000" y="3835400"/>
              <a:ext cx="1016000" cy="287338"/>
            </a:xfrm>
            <a:prstGeom prst="rect">
              <a:avLst/>
            </a:prstGeom>
            <a:ln w="12700">
              <a:miter lim="400000"/>
            </a:ln>
          </p:spPr>
          <p:txBody>
            <a:bodyPr lIns="17145" rIns="17145">
              <a:spAutoFit/>
            </a:bodyPr>
            <a:lstStyle>
              <a:lvl1pPr defTabSz="914400">
                <a:lnSpc>
                  <a:spcPct val="130000"/>
                </a:lnSpc>
                <a:defRPr sz="13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 sz="1800">
                  <a:solidFill>
                    <a:srgbClr val="000000"/>
                  </a:solidFill>
                </a:defRPr>
              </a:pPr>
              <a:r>
                <a:rPr sz="490" kern="0">
                  <a:solidFill>
                    <a:schemeClr val="bg1"/>
                  </a:solidFill>
                </a:rPr>
                <a:t>this is a sample text. insert your desired text here. </a:t>
              </a:r>
            </a:p>
          </p:txBody>
        </p:sp>
        <p:sp>
          <p:nvSpPr>
            <p:cNvPr id="11" name="Shape 534"/>
            <p:cNvSpPr>
              <a:spLocks noChangeArrowheads="1"/>
            </p:cNvSpPr>
            <p:nvPr/>
          </p:nvSpPr>
          <p:spPr bwMode="auto">
            <a:xfrm>
              <a:off x="841375" y="3382963"/>
              <a:ext cx="1016000" cy="2873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17145" rIns="17145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  <a:lvl2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2pPr>
              <a:lvl3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3pPr>
              <a:lvl4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4pPr>
              <a:lvl5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5pPr>
              <a:lvl6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6pPr>
              <a:lvl7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7pPr>
              <a:lvl8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8pPr>
              <a:lvl9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9pPr>
            </a:lstStyle>
            <a:p>
              <a:pPr algn="r" defTabSz="914400" eaLnBrk="1" hangingPunct="1">
                <a:lnSpc>
                  <a:spcPct val="130000"/>
                </a:lnSpc>
              </a:pPr>
              <a:r>
                <a:rPr lang="en-US" altLang="zh-CN" sz="400">
                  <a:solidFill>
                    <a:schemeClr val="bg1"/>
                  </a:solidFill>
                  <a:latin typeface="Arial" pitchFamily="34" charset="0"/>
                  <a:cs typeface="Arial" pitchFamily="34" charset="0"/>
                  <a:sym typeface="Arial" pitchFamily="34" charset="0"/>
                </a:rPr>
                <a:t>this is a sample text. insert your desired text here. </a:t>
              </a:r>
            </a:p>
          </p:txBody>
        </p:sp>
        <p:sp>
          <p:nvSpPr>
            <p:cNvPr id="12" name="Shape 535"/>
            <p:cNvSpPr>
              <a:spLocks noChangeArrowheads="1"/>
            </p:cNvSpPr>
            <p:nvPr/>
          </p:nvSpPr>
          <p:spPr bwMode="auto">
            <a:xfrm>
              <a:off x="146050" y="2968625"/>
              <a:ext cx="8851900" cy="2152650"/>
            </a:xfrm>
            <a:custGeom>
              <a:avLst/>
              <a:gdLst>
                <a:gd name="T0" fmla="*/ 16796 w 19679"/>
                <a:gd name="T1" fmla="*/ 2882 h 19679"/>
                <a:gd name="T2" fmla="*/ 16796 w 19679"/>
                <a:gd name="T3" fmla="*/ 16796 h 19679"/>
                <a:gd name="T4" fmla="*/ 2882 w 19679"/>
                <a:gd name="T5" fmla="*/ 16796 h 19679"/>
                <a:gd name="T6" fmla="*/ 2882 w 19679"/>
                <a:gd name="T7" fmla="*/ 2882 h 19679"/>
                <a:gd name="T8" fmla="*/ 16796 w 19679"/>
                <a:gd name="T9" fmla="*/ 2882 h 19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79" h="19679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3175">
              <a:solidFill>
                <a:srgbClr val="FFFFFF">
                  <a:alpha val="10196"/>
                </a:srgbClr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eaLnBrk="0" hangingPunct="0"/>
              <a:endParaRPr lang="zh-CN" altLang="en-US"/>
            </a:p>
          </p:txBody>
        </p:sp>
        <p:grpSp>
          <p:nvGrpSpPr>
            <p:cNvPr id="13" name="组合 12"/>
            <p:cNvGrpSpPr>
              <a:grpSpLocks/>
            </p:cNvGrpSpPr>
            <p:nvPr/>
          </p:nvGrpSpPr>
          <p:grpSpPr bwMode="auto">
            <a:xfrm>
              <a:off x="6465888" y="1587500"/>
              <a:ext cx="1339850" cy="1860550"/>
              <a:chOff x="6466342" y="1586906"/>
              <a:chExt cx="1338915" cy="1860801"/>
            </a:xfrm>
          </p:grpSpPr>
          <p:grpSp>
            <p:nvGrpSpPr>
              <p:cNvPr id="14" name="Group 528"/>
              <p:cNvGrpSpPr>
                <a:grpSpLocks/>
              </p:cNvGrpSpPr>
              <p:nvPr/>
            </p:nvGrpSpPr>
            <p:grpSpPr bwMode="auto">
              <a:xfrm>
                <a:off x="6466342" y="1586906"/>
                <a:ext cx="1338915" cy="575588"/>
                <a:chOff x="0" y="0"/>
                <a:chExt cx="3570440" cy="1534898"/>
              </a:xfrm>
            </p:grpSpPr>
            <p:sp>
              <p:nvSpPr>
                <p:cNvPr id="18" name="Shape 526"/>
                <p:cNvSpPr/>
                <p:nvPr/>
              </p:nvSpPr>
              <p:spPr>
                <a:xfrm>
                  <a:off x="325738" y="262501"/>
                  <a:ext cx="2986648" cy="1168638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lIns="17145" tIns="17145" rIns="17145" bIns="17145">
                  <a:spAutoFit/>
                </a:bodyPr>
                <a:lstStyle>
                  <a:lvl1pPr algn="l" defTabSz="914400">
                    <a:lnSpc>
                      <a:spcPct val="130000"/>
                    </a:lnSpc>
                    <a:defRPr sz="1300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</a:lstStyle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buFontTx/>
                    <a:buNone/>
                    <a:defRPr sz="1800">
                      <a:solidFill>
                        <a:srgbClr val="000000"/>
                      </a:solidFill>
                    </a:defRPr>
                  </a:pPr>
                  <a:r>
                    <a:rPr sz="700" kern="0">
                      <a:solidFill>
                        <a:schemeClr val="bg1"/>
                      </a:solidFill>
                    </a:rPr>
                    <a:t>this is a sample text. insert your desired text here. Again. this is a dummy text. enter your own text here. this is a sample text.</a:t>
                  </a:r>
                </a:p>
              </p:txBody>
            </p:sp>
            <p:sp>
              <p:nvSpPr>
                <p:cNvPr id="19" name="Shape 527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3570440" cy="1534898"/>
                </a:xfrm>
                <a:prstGeom prst="rect">
                  <a:avLst/>
                </a:prstGeom>
                <a:noFill/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lIns="0" tIns="0" rIns="0" bIns="0" anchor="ctr"/>
                <a:lstStyle/>
                <a:p>
                  <a:pPr algn="ctr"/>
                  <a:endParaRPr lang="zh-CN" altLang="zh-CN" sz="120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5" name="Group 538"/>
              <p:cNvGrpSpPr>
                <a:grpSpLocks/>
              </p:cNvGrpSpPr>
              <p:nvPr/>
            </p:nvGrpSpPr>
            <p:grpSpPr bwMode="auto">
              <a:xfrm>
                <a:off x="7113614" y="2372954"/>
                <a:ext cx="64122" cy="1074753"/>
                <a:chOff x="1302297" y="25465"/>
                <a:chExt cx="170990" cy="2866008"/>
              </a:xfrm>
            </p:grpSpPr>
            <p:sp>
              <p:nvSpPr>
                <p:cNvPr id="16" name="Shape 536"/>
                <p:cNvSpPr>
                  <a:spLocks noChangeArrowheads="1"/>
                </p:cNvSpPr>
                <p:nvPr/>
              </p:nvSpPr>
              <p:spPr bwMode="auto">
                <a:xfrm rot="16140919" flipH="1">
                  <a:off x="-6095" y="1367292"/>
                  <a:ext cx="2735102" cy="50764"/>
                </a:xfrm>
                <a:prstGeom prst="roundRect">
                  <a:avLst>
                    <a:gd name="adj" fmla="val 16667"/>
                  </a:avLst>
                </a:prstGeom>
                <a:gradFill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>
                        <a:alpha val="89998"/>
                      </a:srgbClr>
                    </a:gs>
                  </a:gsLst>
                  <a:lin ang="0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17145" tIns="17145" rIns="17145" bIns="17145" anchor="ctr"/>
                <a:lstStyle>
                  <a:lvl1pPr defTabSz="342900" eaLnBrk="0" hangingPunct="0"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1pPr>
                  <a:lvl2pPr defTabSz="342900" eaLnBrk="0" hangingPunct="0"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2pPr>
                  <a:lvl3pPr defTabSz="342900" eaLnBrk="0" hangingPunct="0"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3pPr>
                  <a:lvl4pPr defTabSz="342900" eaLnBrk="0" hangingPunct="0"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4pPr>
                  <a:lvl5pPr defTabSz="342900" eaLnBrk="0" hangingPunct="0"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5pPr>
                  <a:lvl6pPr indent="-1485900" defTabSz="3429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6pPr>
                  <a:lvl7pPr indent="-1485900" defTabSz="3429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7pPr>
                  <a:lvl8pPr indent="-1485900" defTabSz="3429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8pPr>
                  <a:lvl9pPr indent="-1485900" defTabSz="3429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9pPr>
                </a:lstStyle>
                <a:p>
                  <a:pPr eaLnBrk="1" hangingPunct="1"/>
                  <a:endParaRPr lang="zh-CN" altLang="zh-CN" sz="60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  <a:sym typeface="Arial" pitchFamily="34" charset="0"/>
                  </a:endParaRPr>
                </a:p>
              </p:txBody>
            </p:sp>
            <p:sp>
              <p:nvSpPr>
                <p:cNvPr id="17" name="Shape 537"/>
                <p:cNvSpPr>
                  <a:spLocks noChangeArrowheads="1"/>
                </p:cNvSpPr>
                <p:nvPr/>
              </p:nvSpPr>
              <p:spPr bwMode="auto">
                <a:xfrm>
                  <a:off x="1302297" y="2720484"/>
                  <a:ext cx="170991" cy="170991"/>
                </a:xfrm>
                <a:custGeom>
                  <a:avLst/>
                  <a:gdLst>
                    <a:gd name="T0" fmla="*/ 16796 w 19679"/>
                    <a:gd name="T1" fmla="*/ 2882 h 19679"/>
                    <a:gd name="T2" fmla="*/ 16796 w 19679"/>
                    <a:gd name="T3" fmla="*/ 16796 h 19679"/>
                    <a:gd name="T4" fmla="*/ 2882 w 19679"/>
                    <a:gd name="T5" fmla="*/ 16796 h 19679"/>
                    <a:gd name="T6" fmla="*/ 2882 w 19679"/>
                    <a:gd name="T7" fmla="*/ 2882 h 19679"/>
                    <a:gd name="T8" fmla="*/ 16796 w 19679"/>
                    <a:gd name="T9" fmla="*/ 2882 h 196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679" h="19679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eaLnBrk="0" hangingPunct="0"/>
                  <a:endParaRPr lang="zh-CN" altLang="en-US"/>
                </a:p>
              </p:txBody>
            </p:sp>
          </p:grpSp>
        </p:grpSp>
        <p:grpSp>
          <p:nvGrpSpPr>
            <p:cNvPr id="20" name="组合 19"/>
            <p:cNvGrpSpPr>
              <a:grpSpLocks/>
            </p:cNvGrpSpPr>
            <p:nvPr/>
          </p:nvGrpSpPr>
          <p:grpSpPr bwMode="auto">
            <a:xfrm>
              <a:off x="3902075" y="1933575"/>
              <a:ext cx="1339850" cy="1711325"/>
              <a:chOff x="3902542" y="1933810"/>
              <a:chExt cx="1338916" cy="1711268"/>
            </a:xfrm>
          </p:grpSpPr>
          <p:grpSp>
            <p:nvGrpSpPr>
              <p:cNvPr id="21" name="Group 524"/>
              <p:cNvGrpSpPr>
                <a:grpSpLocks/>
              </p:cNvGrpSpPr>
              <p:nvPr/>
            </p:nvGrpSpPr>
            <p:grpSpPr bwMode="auto">
              <a:xfrm>
                <a:off x="3902542" y="1933810"/>
                <a:ext cx="1338916" cy="575587"/>
                <a:chOff x="0" y="0"/>
                <a:chExt cx="3570440" cy="1534898"/>
              </a:xfrm>
            </p:grpSpPr>
            <p:sp>
              <p:nvSpPr>
                <p:cNvPr id="25" name="Shape 522"/>
                <p:cNvSpPr/>
                <p:nvPr/>
              </p:nvSpPr>
              <p:spPr>
                <a:xfrm>
                  <a:off x="325742" y="262458"/>
                  <a:ext cx="2986648" cy="113985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lIns="17145" tIns="17145" rIns="17145" bIns="17145">
                  <a:spAutoFit/>
                </a:bodyPr>
                <a:lstStyle>
                  <a:lvl1pPr algn="l" defTabSz="914400">
                    <a:lnSpc>
                      <a:spcPct val="130000"/>
                    </a:lnSpc>
                    <a:defRPr sz="1300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</a:lstStyle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buFontTx/>
                    <a:buNone/>
                    <a:defRPr sz="1800">
                      <a:solidFill>
                        <a:srgbClr val="000000"/>
                      </a:solidFill>
                    </a:defRPr>
                  </a:pPr>
                  <a:r>
                    <a:rPr sz="700" kern="0">
                      <a:solidFill>
                        <a:schemeClr val="bg1"/>
                      </a:solidFill>
                    </a:rPr>
                    <a:t>this is a sample text. insert your desired text here. Again. this is a dummy text. enter your own text here. this is a sample text.</a:t>
                  </a:r>
                </a:p>
              </p:txBody>
            </p:sp>
            <p:sp>
              <p:nvSpPr>
                <p:cNvPr id="26" name="Shape 523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3570440" cy="1534898"/>
                </a:xfrm>
                <a:prstGeom prst="rect">
                  <a:avLst/>
                </a:prstGeom>
                <a:noFill/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lIns="0" tIns="0" rIns="0" bIns="0" anchor="ctr"/>
                <a:lstStyle/>
                <a:p>
                  <a:pPr algn="ctr"/>
                  <a:endParaRPr lang="zh-CN" altLang="zh-CN" sz="120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22" name="Group 541"/>
              <p:cNvGrpSpPr>
                <a:grpSpLocks/>
              </p:cNvGrpSpPr>
              <p:nvPr/>
            </p:nvGrpSpPr>
            <p:grpSpPr bwMode="auto">
              <a:xfrm>
                <a:off x="4549815" y="2570324"/>
                <a:ext cx="64122" cy="1074754"/>
                <a:chOff x="1302297" y="25465"/>
                <a:chExt cx="170990" cy="2866008"/>
              </a:xfrm>
            </p:grpSpPr>
            <p:sp>
              <p:nvSpPr>
                <p:cNvPr id="23" name="Shape 539"/>
                <p:cNvSpPr>
                  <a:spLocks noChangeArrowheads="1"/>
                </p:cNvSpPr>
                <p:nvPr/>
              </p:nvSpPr>
              <p:spPr bwMode="auto">
                <a:xfrm rot="16140919" flipH="1">
                  <a:off x="-5866" y="1367544"/>
                  <a:ext cx="2734639" cy="50764"/>
                </a:xfrm>
                <a:prstGeom prst="roundRect">
                  <a:avLst>
                    <a:gd name="adj" fmla="val 16667"/>
                  </a:avLst>
                </a:prstGeom>
                <a:gradFill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>
                        <a:alpha val="89998"/>
                      </a:srgbClr>
                    </a:gs>
                  </a:gsLst>
                  <a:lin ang="0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17145" tIns="17145" rIns="17145" bIns="17145" anchor="ctr"/>
                <a:lstStyle>
                  <a:lvl1pPr defTabSz="342900" eaLnBrk="0" hangingPunct="0"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1pPr>
                  <a:lvl2pPr defTabSz="342900" eaLnBrk="0" hangingPunct="0"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2pPr>
                  <a:lvl3pPr defTabSz="342900" eaLnBrk="0" hangingPunct="0"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3pPr>
                  <a:lvl4pPr defTabSz="342900" eaLnBrk="0" hangingPunct="0"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4pPr>
                  <a:lvl5pPr defTabSz="342900" eaLnBrk="0" hangingPunct="0"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5pPr>
                  <a:lvl6pPr indent="-1485900" defTabSz="3429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6pPr>
                  <a:lvl7pPr indent="-1485900" defTabSz="3429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7pPr>
                  <a:lvl8pPr indent="-1485900" defTabSz="3429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8pPr>
                  <a:lvl9pPr indent="-1485900" defTabSz="3429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9pPr>
                </a:lstStyle>
                <a:p>
                  <a:pPr eaLnBrk="1" hangingPunct="1"/>
                  <a:endParaRPr lang="zh-CN" altLang="zh-CN" sz="60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  <a:sym typeface="Arial" pitchFamily="34" charset="0"/>
                  </a:endParaRPr>
                </a:p>
              </p:txBody>
            </p:sp>
            <p:sp>
              <p:nvSpPr>
                <p:cNvPr id="24" name="Shape 540"/>
                <p:cNvSpPr>
                  <a:spLocks noChangeArrowheads="1"/>
                </p:cNvSpPr>
                <p:nvPr/>
              </p:nvSpPr>
              <p:spPr bwMode="auto">
                <a:xfrm>
                  <a:off x="1302297" y="2720484"/>
                  <a:ext cx="170991" cy="170991"/>
                </a:xfrm>
                <a:custGeom>
                  <a:avLst/>
                  <a:gdLst>
                    <a:gd name="T0" fmla="*/ 16796 w 19679"/>
                    <a:gd name="T1" fmla="*/ 2882 h 19679"/>
                    <a:gd name="T2" fmla="*/ 16796 w 19679"/>
                    <a:gd name="T3" fmla="*/ 16796 h 19679"/>
                    <a:gd name="T4" fmla="*/ 2882 w 19679"/>
                    <a:gd name="T5" fmla="*/ 16796 h 19679"/>
                    <a:gd name="T6" fmla="*/ 2882 w 19679"/>
                    <a:gd name="T7" fmla="*/ 2882 h 19679"/>
                    <a:gd name="T8" fmla="*/ 16796 w 19679"/>
                    <a:gd name="T9" fmla="*/ 2882 h 196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679" h="19679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eaLnBrk="0" hangingPunct="0"/>
                  <a:endParaRPr lang="zh-CN" altLang="en-US"/>
                </a:p>
              </p:txBody>
            </p:sp>
          </p:grpSp>
        </p:grpSp>
        <p:grpSp>
          <p:nvGrpSpPr>
            <p:cNvPr id="27" name="组合 26"/>
            <p:cNvGrpSpPr>
              <a:grpSpLocks/>
            </p:cNvGrpSpPr>
            <p:nvPr/>
          </p:nvGrpSpPr>
          <p:grpSpPr bwMode="auto">
            <a:xfrm>
              <a:off x="1335088" y="1674813"/>
              <a:ext cx="1338262" cy="1785937"/>
              <a:chOff x="1334654" y="1675202"/>
              <a:chExt cx="1338916" cy="1784853"/>
            </a:xfrm>
          </p:grpSpPr>
          <p:grpSp>
            <p:nvGrpSpPr>
              <p:cNvPr id="28" name="Group 531"/>
              <p:cNvGrpSpPr>
                <a:grpSpLocks/>
              </p:cNvGrpSpPr>
              <p:nvPr/>
            </p:nvGrpSpPr>
            <p:grpSpPr bwMode="auto">
              <a:xfrm>
                <a:off x="1334654" y="1675202"/>
                <a:ext cx="1338916" cy="575587"/>
                <a:chOff x="0" y="0"/>
                <a:chExt cx="3570440" cy="1534898"/>
              </a:xfrm>
            </p:grpSpPr>
            <p:sp>
              <p:nvSpPr>
                <p:cNvPr id="32" name="Shape 529"/>
                <p:cNvSpPr/>
                <p:nvPr/>
              </p:nvSpPr>
              <p:spPr>
                <a:xfrm>
                  <a:off x="326124" y="262307"/>
                  <a:ext cx="2985959" cy="1139195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lIns="17145" tIns="17145" rIns="17145" bIns="17145">
                  <a:spAutoFit/>
                </a:bodyPr>
                <a:lstStyle>
                  <a:lvl1pPr algn="l" defTabSz="914400">
                    <a:lnSpc>
                      <a:spcPct val="130000"/>
                    </a:lnSpc>
                    <a:defRPr sz="1300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defRPr>
                  </a:lvl1pPr>
                </a:lstStyle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buFontTx/>
                    <a:buNone/>
                    <a:defRPr sz="1800">
                      <a:solidFill>
                        <a:srgbClr val="000000"/>
                      </a:solidFill>
                    </a:defRPr>
                  </a:pPr>
                  <a:r>
                    <a:rPr sz="700" kern="0" dirty="0">
                      <a:solidFill>
                        <a:schemeClr val="bg1"/>
                      </a:solidFill>
                    </a:rPr>
                    <a:t>this is a sample text. insert your desired text here. Again. this is a dummy text. enter your own text here. this is a sample text.</a:t>
                  </a:r>
                </a:p>
              </p:txBody>
            </p:sp>
            <p:sp>
              <p:nvSpPr>
                <p:cNvPr id="33" name="Shape 530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3570440" cy="1534898"/>
                </a:xfrm>
                <a:prstGeom prst="rect">
                  <a:avLst/>
                </a:prstGeom>
                <a:noFill/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lIns="0" tIns="0" rIns="0" bIns="0" anchor="ctr"/>
                <a:lstStyle/>
                <a:p>
                  <a:pPr algn="ctr"/>
                  <a:endParaRPr lang="zh-CN" altLang="zh-CN" sz="120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29" name="Group 544"/>
              <p:cNvGrpSpPr>
                <a:grpSpLocks/>
              </p:cNvGrpSpPr>
              <p:nvPr/>
            </p:nvGrpSpPr>
            <p:grpSpPr bwMode="auto">
              <a:xfrm>
                <a:off x="1979881" y="2286186"/>
                <a:ext cx="70035" cy="1173869"/>
                <a:chOff x="1422396" y="27813"/>
                <a:chExt cx="186759" cy="3130316"/>
              </a:xfrm>
            </p:grpSpPr>
            <p:sp>
              <p:nvSpPr>
                <p:cNvPr id="30" name="Shape 542"/>
                <p:cNvSpPr>
                  <a:spLocks noChangeArrowheads="1"/>
                </p:cNvSpPr>
                <p:nvPr/>
              </p:nvSpPr>
              <p:spPr bwMode="auto">
                <a:xfrm rot="16140919" flipH="1">
                  <a:off x="-10681" y="1493292"/>
                  <a:ext cx="2991150" cy="59295"/>
                </a:xfrm>
                <a:prstGeom prst="roundRect">
                  <a:avLst>
                    <a:gd name="adj" fmla="val 16667"/>
                  </a:avLst>
                </a:prstGeom>
                <a:gradFill rotWithShape="1">
                  <a:gsLst>
                    <a:gs pos="0">
                      <a:srgbClr val="FFFFFF">
                        <a:alpha val="0"/>
                      </a:srgbClr>
                    </a:gs>
                    <a:gs pos="100000">
                      <a:srgbClr val="FFFFFF">
                        <a:alpha val="89998"/>
                      </a:srgbClr>
                    </a:gs>
                  </a:gsLst>
                  <a:lin ang="0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lIns="17145" tIns="17145" rIns="17145" bIns="17145" anchor="ctr"/>
                <a:lstStyle>
                  <a:lvl1pPr defTabSz="342900" eaLnBrk="0" hangingPunct="0"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1pPr>
                  <a:lvl2pPr defTabSz="342900" eaLnBrk="0" hangingPunct="0"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2pPr>
                  <a:lvl3pPr defTabSz="342900" eaLnBrk="0" hangingPunct="0"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3pPr>
                  <a:lvl4pPr defTabSz="342900" eaLnBrk="0" hangingPunct="0"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4pPr>
                  <a:lvl5pPr defTabSz="342900" eaLnBrk="0" hangingPunct="0"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5pPr>
                  <a:lvl6pPr indent="-1485900" defTabSz="3429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6pPr>
                  <a:lvl7pPr indent="-1485900" defTabSz="3429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7pPr>
                  <a:lvl8pPr indent="-1485900" defTabSz="3429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8pPr>
                  <a:lvl9pPr indent="-1485900" defTabSz="3429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Helvetica Light"/>
                      <a:ea typeface="Helvetica Light"/>
                      <a:cs typeface="Helvetica Light"/>
                      <a:sym typeface="Helvetica Light"/>
                    </a:defRPr>
                  </a:lvl9pPr>
                </a:lstStyle>
                <a:p>
                  <a:pPr eaLnBrk="1" hangingPunct="1"/>
                  <a:endParaRPr lang="zh-CN" altLang="zh-CN" sz="60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  <a:sym typeface="Arial" pitchFamily="34" charset="0"/>
                  </a:endParaRPr>
                </a:p>
              </p:txBody>
            </p:sp>
            <p:sp>
              <p:nvSpPr>
                <p:cNvPr id="31" name="Shape 543"/>
                <p:cNvSpPr>
                  <a:spLocks noChangeArrowheads="1"/>
                </p:cNvSpPr>
                <p:nvPr/>
              </p:nvSpPr>
              <p:spPr bwMode="auto">
                <a:xfrm>
                  <a:off x="1422396" y="2971370"/>
                  <a:ext cx="186760" cy="186760"/>
                </a:xfrm>
                <a:custGeom>
                  <a:avLst/>
                  <a:gdLst>
                    <a:gd name="T0" fmla="*/ 16796 w 19679"/>
                    <a:gd name="T1" fmla="*/ 2882 h 19679"/>
                    <a:gd name="T2" fmla="*/ 16796 w 19679"/>
                    <a:gd name="T3" fmla="*/ 16796 h 19679"/>
                    <a:gd name="T4" fmla="*/ 2882 w 19679"/>
                    <a:gd name="T5" fmla="*/ 16796 h 19679"/>
                    <a:gd name="T6" fmla="*/ 2882 w 19679"/>
                    <a:gd name="T7" fmla="*/ 2882 h 19679"/>
                    <a:gd name="T8" fmla="*/ 16796 w 19679"/>
                    <a:gd name="T9" fmla="*/ 2882 h 196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679" h="19679">
                      <a:moveTo>
                        <a:pt x="16796" y="2882"/>
                      </a:moveTo>
                      <a:cubicBezTo>
                        <a:pt x="20639" y="6724"/>
                        <a:pt x="20639" y="12954"/>
                        <a:pt x="16796" y="16796"/>
                      </a:cubicBezTo>
                      <a:cubicBezTo>
                        <a:pt x="12954" y="20639"/>
                        <a:pt x="6724" y="20639"/>
                        <a:pt x="2882" y="16796"/>
                      </a:cubicBezTo>
                      <a:cubicBezTo>
                        <a:pt x="-961" y="12954"/>
                        <a:pt x="-961" y="6724"/>
                        <a:pt x="2882" y="2882"/>
                      </a:cubicBezTo>
                      <a:cubicBezTo>
                        <a:pt x="6724" y="-961"/>
                        <a:pt x="12954" y="-961"/>
                        <a:pt x="16796" y="288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eaLnBrk="0" hangingPunct="0"/>
                  <a:endParaRPr lang="zh-CN" alt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333355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1450020" y="480230"/>
            <a:ext cx="6867524" cy="923330"/>
            <a:chOff x="1450020" y="480230"/>
            <a:chExt cx="6867524" cy="923330"/>
          </a:xfrm>
        </p:grpSpPr>
        <p:sp>
          <p:nvSpPr>
            <p:cNvPr id="5" name="文本框 38"/>
            <p:cNvSpPr txBox="1">
              <a:spLocks noChangeArrowheads="1"/>
            </p:cNvSpPr>
            <p:nvPr/>
          </p:nvSpPr>
          <p:spPr bwMode="auto">
            <a:xfrm>
              <a:off x="1450020" y="480230"/>
              <a:ext cx="362426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输入你的智能标题</a:t>
              </a:r>
              <a:endParaRPr lang="zh-CN" altLang="en-US" sz="24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450020" y="941895"/>
              <a:ext cx="686752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atinLnBrk="1">
                <a:lnSpc>
                  <a:spcPct val="150000"/>
                </a:lnSpc>
              </a:pPr>
              <a:r>
                <a:rPr lang="en-US" altLang="zh-CN" sz="1600" noProof="1" smtClean="0">
                  <a:solidFill>
                    <a:schemeClr val="bg1"/>
                  </a:solidFill>
                  <a:latin typeface="+mj-ea"/>
                  <a:ea typeface="+mj-ea"/>
                </a:rPr>
                <a:t>Lorem Ipsum Dolor Sit Er Elit Lamet, Consectetaur Cillium Adipisicing Pecu, </a:t>
              </a:r>
              <a:endParaRPr lang="zh-CN" altLang="en-US" sz="1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aphicFrame>
        <p:nvGraphicFramePr>
          <p:cNvPr id="7" name="图表 2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5774411"/>
              </p:ext>
            </p:extLst>
          </p:nvPr>
        </p:nvGraphicFramePr>
        <p:xfrm>
          <a:off x="593783" y="1609711"/>
          <a:ext cx="5688013" cy="4254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矩形 7"/>
          <p:cNvSpPr/>
          <p:nvPr/>
        </p:nvSpPr>
        <p:spPr>
          <a:xfrm>
            <a:off x="8131233" y="1906574"/>
            <a:ext cx="3722716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Add your text here and write down your ideas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Add your text here and write down your ideas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endParaRPr lang="en-US" altLang="zh-CN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131233" y="3455974"/>
            <a:ext cx="3390900" cy="1169551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Add your text here and write down your ideas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Add your text here and write down your ideas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endParaRPr lang="en-US" altLang="zh-CN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131233" y="5051411"/>
            <a:ext cx="3390900" cy="1169551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Add your text here and write down your ideas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Add your text here and write down your ideas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endParaRPr lang="en-US" altLang="zh-CN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1" name="文本框 10"/>
          <p:cNvSpPr txBox="1">
            <a:spLocks noChangeArrowheads="1"/>
          </p:cNvSpPr>
          <p:nvPr/>
        </p:nvSpPr>
        <p:spPr bwMode="auto">
          <a:xfrm>
            <a:off x="7056496" y="2825736"/>
            <a:ext cx="9874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微软雅黑 Light" pitchFamily="34" charset="-122"/>
                <a:ea typeface="微软雅黑 Light" pitchFamily="34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800" b="1">
                <a:solidFill>
                  <a:schemeClr val="bg1"/>
                </a:solidFill>
              </a:rPr>
              <a:t>系列</a:t>
            </a:r>
            <a:r>
              <a:rPr lang="en-US" altLang="zh-CN" sz="1800" b="1">
                <a:solidFill>
                  <a:schemeClr val="bg1"/>
                </a:solidFill>
              </a:rPr>
              <a:t>1</a:t>
            </a:r>
            <a:endParaRPr lang="zh-CN" altLang="en-US" sz="1800" b="1">
              <a:solidFill>
                <a:schemeClr val="bg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7056496" y="1806561"/>
            <a:ext cx="987425" cy="987425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3" name="Freeform 71"/>
          <p:cNvSpPr>
            <a:spLocks noEditPoints="1"/>
          </p:cNvSpPr>
          <p:nvPr/>
        </p:nvSpPr>
        <p:spPr bwMode="auto">
          <a:xfrm>
            <a:off x="7320021" y="2046274"/>
            <a:ext cx="460375" cy="508000"/>
          </a:xfrm>
          <a:custGeom>
            <a:avLst/>
            <a:gdLst>
              <a:gd name="T0" fmla="*/ 1768584970 w 110"/>
              <a:gd name="T1" fmla="*/ 329325574 h 122"/>
              <a:gd name="T2" fmla="*/ 752964239 w 110"/>
              <a:gd name="T3" fmla="*/ 329325574 h 122"/>
              <a:gd name="T4" fmla="*/ 1155708659 w 110"/>
              <a:gd name="T5" fmla="*/ 34664754 h 122"/>
              <a:gd name="T6" fmla="*/ 1348329559 w 110"/>
              <a:gd name="T7" fmla="*/ 34664754 h 122"/>
              <a:gd name="T8" fmla="*/ 1768584970 w 110"/>
              <a:gd name="T9" fmla="*/ 329325574 h 122"/>
              <a:gd name="T10" fmla="*/ 1786095961 w 110"/>
              <a:gd name="T11" fmla="*/ 450654295 h 122"/>
              <a:gd name="T12" fmla="*/ 735453248 w 110"/>
              <a:gd name="T13" fmla="*/ 450654295 h 122"/>
              <a:gd name="T14" fmla="*/ 595365320 w 110"/>
              <a:gd name="T15" fmla="*/ 1109305443 h 122"/>
              <a:gd name="T16" fmla="*/ 1190730641 w 110"/>
              <a:gd name="T17" fmla="*/ 2114612459 h 122"/>
              <a:gd name="T18" fmla="*/ 1208241632 w 110"/>
              <a:gd name="T19" fmla="*/ 2114612459 h 122"/>
              <a:gd name="T20" fmla="*/ 1208241632 w 110"/>
              <a:gd name="T21" fmla="*/ 1369297344 h 122"/>
              <a:gd name="T22" fmla="*/ 1085668881 w 110"/>
              <a:gd name="T23" fmla="*/ 1213303869 h 122"/>
              <a:gd name="T24" fmla="*/ 1260774605 w 110"/>
              <a:gd name="T25" fmla="*/ 1039971770 h 122"/>
              <a:gd name="T26" fmla="*/ 1435884514 w 110"/>
              <a:gd name="T27" fmla="*/ 1213303869 h 122"/>
              <a:gd name="T28" fmla="*/ 1313307577 w 110"/>
              <a:gd name="T29" fmla="*/ 1369297344 h 122"/>
              <a:gd name="T30" fmla="*/ 1313307577 w 110"/>
              <a:gd name="T31" fmla="*/ 2114612459 h 122"/>
              <a:gd name="T32" fmla="*/ 1330818568 w 110"/>
              <a:gd name="T33" fmla="*/ 2114612459 h 122"/>
              <a:gd name="T34" fmla="*/ 1926183889 w 110"/>
              <a:gd name="T35" fmla="*/ 1109305443 h 122"/>
              <a:gd name="T36" fmla="*/ 1786095961 w 110"/>
              <a:gd name="T37" fmla="*/ 450654295 h 122"/>
              <a:gd name="T38" fmla="*/ 998113926 w 110"/>
              <a:gd name="T39" fmla="*/ 2010614033 h 122"/>
              <a:gd name="T40" fmla="*/ 17510991 w 110"/>
              <a:gd name="T41" fmla="*/ 2010614033 h 122"/>
              <a:gd name="T42" fmla="*/ 0 w 110"/>
              <a:gd name="T43" fmla="*/ 2062613246 h 122"/>
              <a:gd name="T44" fmla="*/ 17510991 w 110"/>
              <a:gd name="T45" fmla="*/ 2114612459 h 122"/>
              <a:gd name="T46" fmla="*/ 998113926 w 110"/>
              <a:gd name="T47" fmla="*/ 2114612459 h 122"/>
              <a:gd name="T48" fmla="*/ 1033135908 w 110"/>
              <a:gd name="T49" fmla="*/ 2062613246 h 122"/>
              <a:gd name="T50" fmla="*/ 998113926 w 110"/>
              <a:gd name="T51" fmla="*/ 2010614033 h 122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10" h="122">
                <a:moveTo>
                  <a:pt x="101" y="19"/>
                </a:moveTo>
                <a:cubicBezTo>
                  <a:pt x="43" y="19"/>
                  <a:pt x="43" y="19"/>
                  <a:pt x="43" y="19"/>
                </a:cubicBezTo>
                <a:cubicBezTo>
                  <a:pt x="43" y="0"/>
                  <a:pt x="44" y="2"/>
                  <a:pt x="66" y="2"/>
                </a:cubicBezTo>
                <a:cubicBezTo>
                  <a:pt x="77" y="2"/>
                  <a:pt x="77" y="2"/>
                  <a:pt x="77" y="2"/>
                </a:cubicBezTo>
                <a:cubicBezTo>
                  <a:pt x="100" y="2"/>
                  <a:pt x="101" y="0"/>
                  <a:pt x="101" y="19"/>
                </a:cubicBezTo>
                <a:close/>
                <a:moveTo>
                  <a:pt x="102" y="26"/>
                </a:moveTo>
                <a:cubicBezTo>
                  <a:pt x="42" y="26"/>
                  <a:pt x="42" y="26"/>
                  <a:pt x="42" y="26"/>
                </a:cubicBezTo>
                <a:cubicBezTo>
                  <a:pt x="34" y="64"/>
                  <a:pt x="34" y="64"/>
                  <a:pt x="34" y="64"/>
                </a:cubicBezTo>
                <a:cubicBezTo>
                  <a:pt x="64" y="64"/>
                  <a:pt x="58" y="122"/>
                  <a:pt x="68" y="122"/>
                </a:cubicBezTo>
                <a:cubicBezTo>
                  <a:pt x="68" y="122"/>
                  <a:pt x="69" y="122"/>
                  <a:pt x="69" y="122"/>
                </a:cubicBezTo>
                <a:cubicBezTo>
                  <a:pt x="69" y="79"/>
                  <a:pt x="69" y="79"/>
                  <a:pt x="69" y="79"/>
                </a:cubicBezTo>
                <a:cubicBezTo>
                  <a:pt x="65" y="78"/>
                  <a:pt x="62" y="74"/>
                  <a:pt x="62" y="70"/>
                </a:cubicBezTo>
                <a:cubicBezTo>
                  <a:pt x="62" y="65"/>
                  <a:pt x="67" y="60"/>
                  <a:pt x="72" y="60"/>
                </a:cubicBezTo>
                <a:cubicBezTo>
                  <a:pt x="77" y="60"/>
                  <a:pt x="82" y="65"/>
                  <a:pt x="82" y="70"/>
                </a:cubicBezTo>
                <a:cubicBezTo>
                  <a:pt x="82" y="74"/>
                  <a:pt x="79" y="78"/>
                  <a:pt x="75" y="79"/>
                </a:cubicBezTo>
                <a:cubicBezTo>
                  <a:pt x="75" y="122"/>
                  <a:pt x="75" y="122"/>
                  <a:pt x="75" y="122"/>
                </a:cubicBezTo>
                <a:cubicBezTo>
                  <a:pt x="75" y="122"/>
                  <a:pt x="76" y="122"/>
                  <a:pt x="76" y="122"/>
                </a:cubicBezTo>
                <a:cubicBezTo>
                  <a:pt x="85" y="122"/>
                  <a:pt x="79" y="64"/>
                  <a:pt x="110" y="64"/>
                </a:cubicBezTo>
                <a:lnTo>
                  <a:pt x="102" y="26"/>
                </a:lnTo>
                <a:close/>
                <a:moveTo>
                  <a:pt x="57" y="116"/>
                </a:moveTo>
                <a:cubicBezTo>
                  <a:pt x="1" y="116"/>
                  <a:pt x="1" y="116"/>
                  <a:pt x="1" y="116"/>
                </a:cubicBezTo>
                <a:cubicBezTo>
                  <a:pt x="0" y="116"/>
                  <a:pt x="0" y="117"/>
                  <a:pt x="0" y="119"/>
                </a:cubicBezTo>
                <a:cubicBezTo>
                  <a:pt x="0" y="121"/>
                  <a:pt x="0" y="122"/>
                  <a:pt x="1" y="122"/>
                </a:cubicBezTo>
                <a:cubicBezTo>
                  <a:pt x="57" y="122"/>
                  <a:pt x="57" y="122"/>
                  <a:pt x="57" y="122"/>
                </a:cubicBezTo>
                <a:cubicBezTo>
                  <a:pt x="58" y="122"/>
                  <a:pt x="59" y="121"/>
                  <a:pt x="59" y="119"/>
                </a:cubicBezTo>
                <a:cubicBezTo>
                  <a:pt x="59" y="117"/>
                  <a:pt x="58" y="116"/>
                  <a:pt x="57" y="1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7056496" y="4348149"/>
            <a:ext cx="987425" cy="3698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系列</a:t>
            </a:r>
            <a:r>
              <a:rPr lang="en-US" altLang="zh-CN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</a:t>
            </a:r>
            <a:endParaRPr lang="zh-CN" altLang="en-US" b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5" name="组合 14"/>
          <p:cNvGrpSpPr>
            <a:grpSpLocks/>
          </p:cNvGrpSpPr>
          <p:nvPr/>
        </p:nvGrpSpPr>
        <p:grpSpPr bwMode="auto">
          <a:xfrm>
            <a:off x="7073958" y="3389299"/>
            <a:ext cx="985838" cy="987425"/>
            <a:chOff x="6790926" y="2936017"/>
            <a:chExt cx="986614" cy="986614"/>
          </a:xfrm>
          <a:solidFill>
            <a:schemeClr val="bg1">
              <a:alpha val="65000"/>
            </a:schemeClr>
          </a:solidFill>
        </p:grpSpPr>
        <p:sp>
          <p:nvSpPr>
            <p:cNvPr id="16" name="椭圆 15"/>
            <p:cNvSpPr/>
            <p:nvPr/>
          </p:nvSpPr>
          <p:spPr>
            <a:xfrm>
              <a:off x="6790926" y="2936017"/>
              <a:ext cx="986614" cy="9866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7" name="Freeform 67"/>
            <p:cNvSpPr>
              <a:spLocks noEditPoints="1"/>
            </p:cNvSpPr>
            <p:nvPr/>
          </p:nvSpPr>
          <p:spPr bwMode="auto">
            <a:xfrm>
              <a:off x="7029428" y="3174520"/>
              <a:ext cx="509610" cy="509608"/>
            </a:xfrm>
            <a:custGeom>
              <a:avLst/>
              <a:gdLst>
                <a:gd name="T0" fmla="*/ 2111259927 w 122"/>
                <a:gd name="T1" fmla="*/ 1919313219 h 122"/>
                <a:gd name="T2" fmla="*/ 1587806915 w 122"/>
                <a:gd name="T3" fmla="*/ 1378414452 h 122"/>
                <a:gd name="T4" fmla="*/ 1535463284 w 122"/>
                <a:gd name="T5" fmla="*/ 1378414452 h 122"/>
                <a:gd name="T6" fmla="*/ 1360976162 w 122"/>
                <a:gd name="T7" fmla="*/ 1203932192 h 122"/>
                <a:gd name="T8" fmla="*/ 1186493217 w 122"/>
                <a:gd name="T9" fmla="*/ 1029449931 h 122"/>
                <a:gd name="T10" fmla="*/ 1186493217 w 122"/>
                <a:gd name="T11" fmla="*/ 1029449931 h 122"/>
                <a:gd name="T12" fmla="*/ 1308632532 w 122"/>
                <a:gd name="T13" fmla="*/ 645585617 h 122"/>
                <a:gd name="T14" fmla="*/ 663040204 w 122"/>
                <a:gd name="T15" fmla="*/ 0 h 122"/>
                <a:gd name="T16" fmla="*/ 0 w 122"/>
                <a:gd name="T17" fmla="*/ 645585617 h 122"/>
                <a:gd name="T18" fmla="*/ 663040204 w 122"/>
                <a:gd name="T19" fmla="*/ 1291171233 h 122"/>
                <a:gd name="T20" fmla="*/ 1029458148 w 122"/>
                <a:gd name="T21" fmla="*/ 1169036575 h 122"/>
                <a:gd name="T22" fmla="*/ 1029458148 w 122"/>
                <a:gd name="T23" fmla="*/ 1169036575 h 122"/>
                <a:gd name="T24" fmla="*/ 1203941094 w 122"/>
                <a:gd name="T25" fmla="*/ 1343518835 h 122"/>
                <a:gd name="T26" fmla="*/ 1395871916 w 122"/>
                <a:gd name="T27" fmla="*/ 1535448904 h 122"/>
                <a:gd name="T28" fmla="*/ 1395871916 w 122"/>
                <a:gd name="T29" fmla="*/ 1570344521 h 122"/>
                <a:gd name="T30" fmla="*/ 1919324928 w 122"/>
                <a:gd name="T31" fmla="*/ 2093795479 h 122"/>
                <a:gd name="T32" fmla="*/ 2041464243 w 122"/>
                <a:gd name="T33" fmla="*/ 2041447877 h 122"/>
                <a:gd name="T34" fmla="*/ 2058912120 w 122"/>
                <a:gd name="T35" fmla="*/ 2041447877 h 122"/>
                <a:gd name="T36" fmla="*/ 2111259927 w 122"/>
                <a:gd name="T37" fmla="*/ 1919313219 h 122"/>
                <a:gd name="T38" fmla="*/ 663040204 w 122"/>
                <a:gd name="T39" fmla="*/ 1151588767 h 122"/>
                <a:gd name="T40" fmla="*/ 157035068 w 122"/>
                <a:gd name="T41" fmla="*/ 645585617 h 122"/>
                <a:gd name="T42" fmla="*/ 663040204 w 122"/>
                <a:gd name="T43" fmla="*/ 139586644 h 122"/>
                <a:gd name="T44" fmla="*/ 1169045340 w 122"/>
                <a:gd name="T45" fmla="*/ 645585617 h 122"/>
                <a:gd name="T46" fmla="*/ 663040204 w 122"/>
                <a:gd name="T47" fmla="*/ 1151588767 h 122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122" h="122">
                  <a:moveTo>
                    <a:pt x="121" y="110"/>
                  </a:moveTo>
                  <a:cubicBezTo>
                    <a:pt x="91" y="79"/>
                    <a:pt x="91" y="79"/>
                    <a:pt x="91" y="79"/>
                  </a:cubicBezTo>
                  <a:cubicBezTo>
                    <a:pt x="90" y="79"/>
                    <a:pt x="89" y="79"/>
                    <a:pt x="88" y="79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68" y="59"/>
                    <a:pt x="68" y="59"/>
                    <a:pt x="68" y="59"/>
                  </a:cubicBezTo>
                  <a:cubicBezTo>
                    <a:pt x="68" y="59"/>
                    <a:pt x="68" y="59"/>
                    <a:pt x="68" y="59"/>
                  </a:cubicBezTo>
                  <a:cubicBezTo>
                    <a:pt x="72" y="53"/>
                    <a:pt x="75" y="45"/>
                    <a:pt x="75" y="37"/>
                  </a:cubicBezTo>
                  <a:cubicBezTo>
                    <a:pt x="75" y="17"/>
                    <a:pt x="58" y="0"/>
                    <a:pt x="38" y="0"/>
                  </a:cubicBezTo>
                  <a:cubicBezTo>
                    <a:pt x="17" y="0"/>
                    <a:pt x="0" y="17"/>
                    <a:pt x="0" y="37"/>
                  </a:cubicBezTo>
                  <a:cubicBezTo>
                    <a:pt x="0" y="58"/>
                    <a:pt x="17" y="74"/>
                    <a:pt x="38" y="74"/>
                  </a:cubicBezTo>
                  <a:cubicBezTo>
                    <a:pt x="46" y="74"/>
                    <a:pt x="53" y="72"/>
                    <a:pt x="59" y="67"/>
                  </a:cubicBezTo>
                  <a:cubicBezTo>
                    <a:pt x="59" y="67"/>
                    <a:pt x="59" y="67"/>
                    <a:pt x="59" y="6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80" y="88"/>
                    <a:pt x="80" y="88"/>
                    <a:pt x="80" y="88"/>
                  </a:cubicBezTo>
                  <a:cubicBezTo>
                    <a:pt x="79" y="89"/>
                    <a:pt x="79" y="90"/>
                    <a:pt x="80" y="90"/>
                  </a:cubicBezTo>
                  <a:cubicBezTo>
                    <a:pt x="110" y="120"/>
                    <a:pt x="110" y="120"/>
                    <a:pt x="110" y="120"/>
                  </a:cubicBezTo>
                  <a:cubicBezTo>
                    <a:pt x="111" y="122"/>
                    <a:pt x="115" y="120"/>
                    <a:pt x="117" y="117"/>
                  </a:cubicBezTo>
                  <a:cubicBezTo>
                    <a:pt x="118" y="117"/>
                    <a:pt x="118" y="117"/>
                    <a:pt x="118" y="117"/>
                  </a:cubicBezTo>
                  <a:cubicBezTo>
                    <a:pt x="121" y="114"/>
                    <a:pt x="122" y="111"/>
                    <a:pt x="121" y="110"/>
                  </a:cubicBezTo>
                  <a:close/>
                  <a:moveTo>
                    <a:pt x="38" y="66"/>
                  </a:moveTo>
                  <a:cubicBezTo>
                    <a:pt x="22" y="66"/>
                    <a:pt x="9" y="53"/>
                    <a:pt x="9" y="37"/>
                  </a:cubicBezTo>
                  <a:cubicBezTo>
                    <a:pt x="9" y="21"/>
                    <a:pt x="22" y="8"/>
                    <a:pt x="38" y="8"/>
                  </a:cubicBezTo>
                  <a:cubicBezTo>
                    <a:pt x="54" y="8"/>
                    <a:pt x="67" y="21"/>
                    <a:pt x="67" y="37"/>
                  </a:cubicBezTo>
                  <a:cubicBezTo>
                    <a:pt x="67" y="53"/>
                    <a:pt x="54" y="66"/>
                    <a:pt x="38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8" name="组合 17"/>
          <p:cNvGrpSpPr>
            <a:grpSpLocks/>
          </p:cNvGrpSpPr>
          <p:nvPr/>
        </p:nvGrpSpPr>
        <p:grpSpPr bwMode="auto">
          <a:xfrm>
            <a:off x="7073958" y="4973624"/>
            <a:ext cx="985838" cy="985837"/>
            <a:chOff x="6790926" y="4519158"/>
            <a:chExt cx="986614" cy="986614"/>
          </a:xfrm>
          <a:solidFill>
            <a:schemeClr val="bg1">
              <a:alpha val="65000"/>
            </a:schemeClr>
          </a:solidFill>
        </p:grpSpPr>
        <p:sp>
          <p:nvSpPr>
            <p:cNvPr id="19" name="椭圆 18"/>
            <p:cNvSpPr/>
            <p:nvPr/>
          </p:nvSpPr>
          <p:spPr>
            <a:xfrm>
              <a:off x="6790926" y="4519158"/>
              <a:ext cx="986614" cy="9866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7012401" y="4702906"/>
              <a:ext cx="543664" cy="619118"/>
              <a:chOff x="3516313" y="5559425"/>
              <a:chExt cx="446088" cy="508000"/>
            </a:xfrm>
            <a:grpFill/>
          </p:grpSpPr>
          <p:sp>
            <p:nvSpPr>
              <p:cNvPr id="21" name="Freeform 25"/>
              <p:cNvSpPr>
                <a:spLocks noEditPoints="1"/>
              </p:cNvSpPr>
              <p:nvPr/>
            </p:nvSpPr>
            <p:spPr bwMode="auto">
              <a:xfrm>
                <a:off x="3516313" y="5559425"/>
                <a:ext cx="446088" cy="508000"/>
              </a:xfrm>
              <a:custGeom>
                <a:avLst/>
                <a:gdLst>
                  <a:gd name="T0" fmla="*/ 174 w 178"/>
                  <a:gd name="T1" fmla="*/ 77 h 203"/>
                  <a:gd name="T2" fmla="*/ 162 w 178"/>
                  <a:gd name="T3" fmla="*/ 34 h 203"/>
                  <a:gd name="T4" fmla="*/ 123 w 178"/>
                  <a:gd name="T5" fmla="*/ 31 h 203"/>
                  <a:gd name="T6" fmla="*/ 89 w 178"/>
                  <a:gd name="T7" fmla="*/ 0 h 203"/>
                  <a:gd name="T8" fmla="*/ 54 w 178"/>
                  <a:gd name="T9" fmla="*/ 34 h 203"/>
                  <a:gd name="T10" fmla="*/ 5 w 178"/>
                  <a:gd name="T11" fmla="*/ 42 h 203"/>
                  <a:gd name="T12" fmla="*/ 20 w 178"/>
                  <a:gd name="T13" fmla="*/ 101 h 203"/>
                  <a:gd name="T14" fmla="*/ 0 w 178"/>
                  <a:gd name="T15" fmla="*/ 145 h 203"/>
                  <a:gd name="T16" fmla="*/ 33 w 178"/>
                  <a:gd name="T17" fmla="*/ 171 h 203"/>
                  <a:gd name="T18" fmla="*/ 70 w 178"/>
                  <a:gd name="T19" fmla="*/ 194 h 203"/>
                  <a:gd name="T20" fmla="*/ 99 w 178"/>
                  <a:gd name="T21" fmla="*/ 201 h 203"/>
                  <a:gd name="T22" fmla="*/ 146 w 178"/>
                  <a:gd name="T23" fmla="*/ 172 h 203"/>
                  <a:gd name="T24" fmla="*/ 178 w 178"/>
                  <a:gd name="T25" fmla="*/ 146 h 203"/>
                  <a:gd name="T26" fmla="*/ 146 w 178"/>
                  <a:gd name="T27" fmla="*/ 39 h 203"/>
                  <a:gd name="T28" fmla="*/ 171 w 178"/>
                  <a:gd name="T29" fmla="*/ 58 h 203"/>
                  <a:gd name="T30" fmla="*/ 152 w 178"/>
                  <a:gd name="T31" fmla="*/ 95 h 203"/>
                  <a:gd name="T32" fmla="*/ 146 w 178"/>
                  <a:gd name="T33" fmla="*/ 39 h 203"/>
                  <a:gd name="T34" fmla="*/ 147 w 178"/>
                  <a:gd name="T35" fmla="*/ 103 h 203"/>
                  <a:gd name="T36" fmla="*/ 136 w 178"/>
                  <a:gd name="T37" fmla="*/ 89 h 203"/>
                  <a:gd name="T38" fmla="*/ 112 w 178"/>
                  <a:gd name="T39" fmla="*/ 133 h 203"/>
                  <a:gd name="T40" fmla="*/ 50 w 178"/>
                  <a:gd name="T41" fmla="*/ 121 h 203"/>
                  <a:gd name="T42" fmla="*/ 66 w 178"/>
                  <a:gd name="T43" fmla="*/ 70 h 203"/>
                  <a:gd name="T44" fmla="*/ 128 w 178"/>
                  <a:gd name="T45" fmla="*/ 82 h 203"/>
                  <a:gd name="T46" fmla="*/ 127 w 178"/>
                  <a:gd name="T47" fmla="*/ 72 h 203"/>
                  <a:gd name="T48" fmla="*/ 109 w 178"/>
                  <a:gd name="T49" fmla="*/ 47 h 203"/>
                  <a:gd name="T50" fmla="*/ 62 w 178"/>
                  <a:gd name="T51" fmla="*/ 34 h 203"/>
                  <a:gd name="T52" fmla="*/ 89 w 178"/>
                  <a:gd name="T53" fmla="*/ 7 h 203"/>
                  <a:gd name="T54" fmla="*/ 117 w 178"/>
                  <a:gd name="T55" fmla="*/ 36 h 203"/>
                  <a:gd name="T56" fmla="*/ 72 w 178"/>
                  <a:gd name="T57" fmla="*/ 40 h 203"/>
                  <a:gd name="T58" fmla="*/ 58 w 178"/>
                  <a:gd name="T59" fmla="*/ 43 h 203"/>
                  <a:gd name="T60" fmla="*/ 61 w 178"/>
                  <a:gd name="T61" fmla="*/ 64 h 203"/>
                  <a:gd name="T62" fmla="*/ 12 w 178"/>
                  <a:gd name="T63" fmla="*/ 73 h 203"/>
                  <a:gd name="T64" fmla="*/ 19 w 178"/>
                  <a:gd name="T65" fmla="*/ 40 h 203"/>
                  <a:gd name="T66" fmla="*/ 48 w 178"/>
                  <a:gd name="T67" fmla="*/ 52 h 203"/>
                  <a:gd name="T68" fmla="*/ 23 w 178"/>
                  <a:gd name="T69" fmla="*/ 93 h 203"/>
                  <a:gd name="T70" fmla="*/ 30 w 178"/>
                  <a:gd name="T71" fmla="*/ 101 h 203"/>
                  <a:gd name="T72" fmla="*/ 42 w 178"/>
                  <a:gd name="T73" fmla="*/ 101 h 203"/>
                  <a:gd name="T74" fmla="*/ 19 w 178"/>
                  <a:gd name="T75" fmla="*/ 162 h 203"/>
                  <a:gd name="T76" fmla="*/ 11 w 178"/>
                  <a:gd name="T77" fmla="*/ 129 h 203"/>
                  <a:gd name="T78" fmla="*/ 43 w 178"/>
                  <a:gd name="T79" fmla="*/ 125 h 203"/>
                  <a:gd name="T80" fmla="*/ 55 w 178"/>
                  <a:gd name="T81" fmla="*/ 149 h 203"/>
                  <a:gd name="T82" fmla="*/ 81 w 178"/>
                  <a:gd name="T83" fmla="*/ 151 h 203"/>
                  <a:gd name="T84" fmla="*/ 55 w 178"/>
                  <a:gd name="T85" fmla="*/ 149 h 203"/>
                  <a:gd name="T86" fmla="*/ 96 w 178"/>
                  <a:gd name="T87" fmla="*/ 194 h 203"/>
                  <a:gd name="T88" fmla="*/ 70 w 178"/>
                  <a:gd name="T89" fmla="*/ 183 h 203"/>
                  <a:gd name="T90" fmla="*/ 89 w 178"/>
                  <a:gd name="T91" fmla="*/ 156 h 203"/>
                  <a:gd name="T92" fmla="*/ 116 w 178"/>
                  <a:gd name="T93" fmla="*/ 169 h 203"/>
                  <a:gd name="T94" fmla="*/ 97 w 178"/>
                  <a:gd name="T95" fmla="*/ 151 h 203"/>
                  <a:gd name="T96" fmla="*/ 120 w 178"/>
                  <a:gd name="T97" fmla="*/ 160 h 203"/>
                  <a:gd name="T98" fmla="*/ 146 w 178"/>
                  <a:gd name="T99" fmla="*/ 165 h 203"/>
                  <a:gd name="T100" fmla="*/ 135 w 178"/>
                  <a:gd name="T101" fmla="*/ 125 h 203"/>
                  <a:gd name="T102" fmla="*/ 166 w 178"/>
                  <a:gd name="T103" fmla="*/ 130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78" h="203">
                    <a:moveTo>
                      <a:pt x="158" y="102"/>
                    </a:moveTo>
                    <a:cubicBezTo>
                      <a:pt x="159" y="100"/>
                      <a:pt x="160" y="99"/>
                      <a:pt x="161" y="97"/>
                    </a:cubicBezTo>
                    <a:cubicBezTo>
                      <a:pt x="167" y="90"/>
                      <a:pt x="171" y="83"/>
                      <a:pt x="174" y="77"/>
                    </a:cubicBezTo>
                    <a:cubicBezTo>
                      <a:pt x="177" y="70"/>
                      <a:pt x="178" y="64"/>
                      <a:pt x="178" y="58"/>
                    </a:cubicBezTo>
                    <a:cubicBezTo>
                      <a:pt x="178" y="52"/>
                      <a:pt x="177" y="47"/>
                      <a:pt x="174" y="43"/>
                    </a:cubicBezTo>
                    <a:cubicBezTo>
                      <a:pt x="171" y="39"/>
                      <a:pt x="167" y="36"/>
                      <a:pt x="162" y="34"/>
                    </a:cubicBezTo>
                    <a:cubicBezTo>
                      <a:pt x="157" y="32"/>
                      <a:pt x="152" y="31"/>
                      <a:pt x="146" y="31"/>
                    </a:cubicBezTo>
                    <a:cubicBezTo>
                      <a:pt x="139" y="32"/>
                      <a:pt x="132" y="32"/>
                      <a:pt x="125" y="34"/>
                    </a:cubicBezTo>
                    <a:cubicBezTo>
                      <a:pt x="124" y="33"/>
                      <a:pt x="124" y="32"/>
                      <a:pt x="123" y="31"/>
                    </a:cubicBezTo>
                    <a:cubicBezTo>
                      <a:pt x="119" y="22"/>
                      <a:pt x="114" y="14"/>
                      <a:pt x="109" y="9"/>
                    </a:cubicBezTo>
                    <a:cubicBezTo>
                      <a:pt x="106" y="6"/>
                      <a:pt x="103" y="4"/>
                      <a:pt x="99" y="2"/>
                    </a:cubicBezTo>
                    <a:cubicBezTo>
                      <a:pt x="96" y="1"/>
                      <a:pt x="93" y="0"/>
                      <a:pt x="89" y="0"/>
                    </a:cubicBezTo>
                    <a:cubicBezTo>
                      <a:pt x="85" y="0"/>
                      <a:pt x="82" y="1"/>
                      <a:pt x="79" y="2"/>
                    </a:cubicBezTo>
                    <a:cubicBezTo>
                      <a:pt x="73" y="5"/>
                      <a:pt x="68" y="10"/>
                      <a:pt x="64" y="16"/>
                    </a:cubicBezTo>
                    <a:cubicBezTo>
                      <a:pt x="60" y="21"/>
                      <a:pt x="57" y="27"/>
                      <a:pt x="54" y="34"/>
                    </a:cubicBezTo>
                    <a:cubicBezTo>
                      <a:pt x="46" y="32"/>
                      <a:pt x="39" y="31"/>
                      <a:pt x="33" y="31"/>
                    </a:cubicBezTo>
                    <a:cubicBezTo>
                      <a:pt x="27" y="31"/>
                      <a:pt x="21" y="32"/>
                      <a:pt x="17" y="33"/>
                    </a:cubicBezTo>
                    <a:cubicBezTo>
                      <a:pt x="12" y="35"/>
                      <a:pt x="8" y="38"/>
                      <a:pt x="5" y="42"/>
                    </a:cubicBezTo>
                    <a:cubicBezTo>
                      <a:pt x="2" y="46"/>
                      <a:pt x="0" y="51"/>
                      <a:pt x="0" y="57"/>
                    </a:cubicBezTo>
                    <a:cubicBezTo>
                      <a:pt x="0" y="63"/>
                      <a:pt x="2" y="70"/>
                      <a:pt x="5" y="76"/>
                    </a:cubicBezTo>
                    <a:cubicBezTo>
                      <a:pt x="8" y="84"/>
                      <a:pt x="14" y="93"/>
                      <a:pt x="20" y="101"/>
                    </a:cubicBezTo>
                    <a:cubicBezTo>
                      <a:pt x="19" y="103"/>
                      <a:pt x="18" y="104"/>
                      <a:pt x="17" y="105"/>
                    </a:cubicBezTo>
                    <a:cubicBezTo>
                      <a:pt x="12" y="113"/>
                      <a:pt x="7" y="120"/>
                      <a:pt x="4" y="126"/>
                    </a:cubicBezTo>
                    <a:cubicBezTo>
                      <a:pt x="2" y="133"/>
                      <a:pt x="0" y="139"/>
                      <a:pt x="0" y="145"/>
                    </a:cubicBezTo>
                    <a:cubicBezTo>
                      <a:pt x="0" y="151"/>
                      <a:pt x="1" y="156"/>
                      <a:pt x="5" y="160"/>
                    </a:cubicBezTo>
                    <a:cubicBezTo>
                      <a:pt x="7" y="164"/>
                      <a:pt x="12" y="167"/>
                      <a:pt x="16" y="169"/>
                    </a:cubicBezTo>
                    <a:cubicBezTo>
                      <a:pt x="21" y="171"/>
                      <a:pt x="27" y="171"/>
                      <a:pt x="33" y="171"/>
                    </a:cubicBezTo>
                    <a:cubicBezTo>
                      <a:pt x="39" y="171"/>
                      <a:pt x="46" y="171"/>
                      <a:pt x="53" y="169"/>
                    </a:cubicBezTo>
                    <a:cubicBezTo>
                      <a:pt x="54" y="170"/>
                      <a:pt x="54" y="171"/>
                      <a:pt x="55" y="172"/>
                    </a:cubicBezTo>
                    <a:cubicBezTo>
                      <a:pt x="59" y="181"/>
                      <a:pt x="64" y="189"/>
                      <a:pt x="70" y="194"/>
                    </a:cubicBezTo>
                    <a:cubicBezTo>
                      <a:pt x="72" y="197"/>
                      <a:pt x="75" y="199"/>
                      <a:pt x="79" y="201"/>
                    </a:cubicBezTo>
                    <a:cubicBezTo>
                      <a:pt x="82" y="202"/>
                      <a:pt x="85" y="203"/>
                      <a:pt x="89" y="203"/>
                    </a:cubicBezTo>
                    <a:cubicBezTo>
                      <a:pt x="93" y="203"/>
                      <a:pt x="96" y="202"/>
                      <a:pt x="99" y="201"/>
                    </a:cubicBezTo>
                    <a:cubicBezTo>
                      <a:pt x="105" y="198"/>
                      <a:pt x="110" y="193"/>
                      <a:pt x="115" y="187"/>
                    </a:cubicBezTo>
                    <a:cubicBezTo>
                      <a:pt x="118" y="182"/>
                      <a:pt x="122" y="176"/>
                      <a:pt x="124" y="169"/>
                    </a:cubicBezTo>
                    <a:cubicBezTo>
                      <a:pt x="132" y="171"/>
                      <a:pt x="139" y="172"/>
                      <a:pt x="146" y="172"/>
                    </a:cubicBezTo>
                    <a:cubicBezTo>
                      <a:pt x="151" y="172"/>
                      <a:pt x="157" y="171"/>
                      <a:pt x="161" y="170"/>
                    </a:cubicBezTo>
                    <a:cubicBezTo>
                      <a:pt x="166" y="168"/>
                      <a:pt x="170" y="165"/>
                      <a:pt x="173" y="161"/>
                    </a:cubicBezTo>
                    <a:cubicBezTo>
                      <a:pt x="176" y="157"/>
                      <a:pt x="178" y="151"/>
                      <a:pt x="178" y="146"/>
                    </a:cubicBezTo>
                    <a:cubicBezTo>
                      <a:pt x="178" y="140"/>
                      <a:pt x="176" y="133"/>
                      <a:pt x="173" y="127"/>
                    </a:cubicBezTo>
                    <a:cubicBezTo>
                      <a:pt x="170" y="119"/>
                      <a:pt x="165" y="110"/>
                      <a:pt x="158" y="102"/>
                    </a:cubicBezTo>
                    <a:close/>
                    <a:moveTo>
                      <a:pt x="146" y="39"/>
                    </a:moveTo>
                    <a:cubicBezTo>
                      <a:pt x="151" y="39"/>
                      <a:pt x="156" y="40"/>
                      <a:pt x="159" y="41"/>
                    </a:cubicBezTo>
                    <a:cubicBezTo>
                      <a:pt x="163" y="42"/>
                      <a:pt x="166" y="44"/>
                      <a:pt x="168" y="47"/>
                    </a:cubicBezTo>
                    <a:cubicBezTo>
                      <a:pt x="170" y="50"/>
                      <a:pt x="171" y="53"/>
                      <a:pt x="171" y="58"/>
                    </a:cubicBezTo>
                    <a:cubicBezTo>
                      <a:pt x="171" y="62"/>
                      <a:pt x="170" y="68"/>
                      <a:pt x="167" y="74"/>
                    </a:cubicBezTo>
                    <a:cubicBezTo>
                      <a:pt x="164" y="81"/>
                      <a:pt x="159" y="88"/>
                      <a:pt x="153" y="96"/>
                    </a:cubicBezTo>
                    <a:cubicBezTo>
                      <a:pt x="152" y="95"/>
                      <a:pt x="152" y="95"/>
                      <a:pt x="152" y="95"/>
                    </a:cubicBezTo>
                    <a:cubicBezTo>
                      <a:pt x="147" y="90"/>
                      <a:pt x="141" y="84"/>
                      <a:pt x="135" y="78"/>
                    </a:cubicBezTo>
                    <a:cubicBezTo>
                      <a:pt x="134" y="65"/>
                      <a:pt x="131" y="52"/>
                      <a:pt x="127" y="41"/>
                    </a:cubicBezTo>
                    <a:cubicBezTo>
                      <a:pt x="134" y="40"/>
                      <a:pt x="140" y="39"/>
                      <a:pt x="146" y="39"/>
                    </a:cubicBezTo>
                    <a:close/>
                    <a:moveTo>
                      <a:pt x="136" y="89"/>
                    </a:moveTo>
                    <a:cubicBezTo>
                      <a:pt x="140" y="93"/>
                      <a:pt x="144" y="98"/>
                      <a:pt x="148" y="102"/>
                    </a:cubicBezTo>
                    <a:cubicBezTo>
                      <a:pt x="147" y="103"/>
                      <a:pt x="147" y="103"/>
                      <a:pt x="147" y="103"/>
                    </a:cubicBezTo>
                    <a:cubicBezTo>
                      <a:pt x="143" y="107"/>
                      <a:pt x="140" y="110"/>
                      <a:pt x="136" y="114"/>
                    </a:cubicBezTo>
                    <a:cubicBezTo>
                      <a:pt x="136" y="110"/>
                      <a:pt x="136" y="106"/>
                      <a:pt x="136" y="101"/>
                    </a:cubicBezTo>
                    <a:cubicBezTo>
                      <a:pt x="136" y="97"/>
                      <a:pt x="136" y="93"/>
                      <a:pt x="136" y="89"/>
                    </a:cubicBezTo>
                    <a:close/>
                    <a:moveTo>
                      <a:pt x="129" y="101"/>
                    </a:moveTo>
                    <a:cubicBezTo>
                      <a:pt x="129" y="108"/>
                      <a:pt x="129" y="115"/>
                      <a:pt x="128" y="121"/>
                    </a:cubicBezTo>
                    <a:cubicBezTo>
                      <a:pt x="123" y="125"/>
                      <a:pt x="118" y="129"/>
                      <a:pt x="112" y="133"/>
                    </a:cubicBezTo>
                    <a:cubicBezTo>
                      <a:pt x="105" y="138"/>
                      <a:pt x="97" y="143"/>
                      <a:pt x="89" y="147"/>
                    </a:cubicBezTo>
                    <a:cubicBezTo>
                      <a:pt x="81" y="143"/>
                      <a:pt x="73" y="138"/>
                      <a:pt x="65" y="133"/>
                    </a:cubicBezTo>
                    <a:cubicBezTo>
                      <a:pt x="60" y="129"/>
                      <a:pt x="55" y="125"/>
                      <a:pt x="50" y="121"/>
                    </a:cubicBezTo>
                    <a:cubicBezTo>
                      <a:pt x="50" y="115"/>
                      <a:pt x="49" y="108"/>
                      <a:pt x="49" y="101"/>
                    </a:cubicBezTo>
                    <a:cubicBezTo>
                      <a:pt x="49" y="95"/>
                      <a:pt x="50" y="88"/>
                      <a:pt x="50" y="82"/>
                    </a:cubicBezTo>
                    <a:cubicBezTo>
                      <a:pt x="55" y="78"/>
                      <a:pt x="60" y="74"/>
                      <a:pt x="66" y="70"/>
                    </a:cubicBezTo>
                    <a:cubicBezTo>
                      <a:pt x="74" y="65"/>
                      <a:pt x="81" y="60"/>
                      <a:pt x="89" y="56"/>
                    </a:cubicBezTo>
                    <a:cubicBezTo>
                      <a:pt x="97" y="60"/>
                      <a:pt x="105" y="65"/>
                      <a:pt x="113" y="70"/>
                    </a:cubicBezTo>
                    <a:cubicBezTo>
                      <a:pt x="118" y="74"/>
                      <a:pt x="123" y="78"/>
                      <a:pt x="128" y="82"/>
                    </a:cubicBezTo>
                    <a:cubicBezTo>
                      <a:pt x="129" y="88"/>
                      <a:pt x="129" y="95"/>
                      <a:pt x="129" y="101"/>
                    </a:cubicBezTo>
                    <a:close/>
                    <a:moveTo>
                      <a:pt x="123" y="54"/>
                    </a:moveTo>
                    <a:cubicBezTo>
                      <a:pt x="125" y="59"/>
                      <a:pt x="126" y="65"/>
                      <a:pt x="127" y="72"/>
                    </a:cubicBezTo>
                    <a:cubicBezTo>
                      <a:pt x="124" y="69"/>
                      <a:pt x="120" y="67"/>
                      <a:pt x="117" y="64"/>
                    </a:cubicBezTo>
                    <a:cubicBezTo>
                      <a:pt x="111" y="60"/>
                      <a:pt x="104" y="56"/>
                      <a:pt x="97" y="52"/>
                    </a:cubicBezTo>
                    <a:cubicBezTo>
                      <a:pt x="101" y="50"/>
                      <a:pt x="105" y="48"/>
                      <a:pt x="109" y="47"/>
                    </a:cubicBezTo>
                    <a:cubicBezTo>
                      <a:pt x="113" y="45"/>
                      <a:pt x="116" y="44"/>
                      <a:pt x="120" y="43"/>
                    </a:cubicBezTo>
                    <a:cubicBezTo>
                      <a:pt x="121" y="47"/>
                      <a:pt x="122" y="50"/>
                      <a:pt x="123" y="54"/>
                    </a:cubicBezTo>
                    <a:close/>
                    <a:moveTo>
                      <a:pt x="62" y="34"/>
                    </a:moveTo>
                    <a:cubicBezTo>
                      <a:pt x="65" y="25"/>
                      <a:pt x="70" y="19"/>
                      <a:pt x="75" y="14"/>
                    </a:cubicBezTo>
                    <a:cubicBezTo>
                      <a:pt x="77" y="12"/>
                      <a:pt x="79" y="10"/>
                      <a:pt x="82" y="9"/>
                    </a:cubicBezTo>
                    <a:cubicBezTo>
                      <a:pt x="84" y="8"/>
                      <a:pt x="87" y="7"/>
                      <a:pt x="89" y="7"/>
                    </a:cubicBezTo>
                    <a:cubicBezTo>
                      <a:pt x="91" y="7"/>
                      <a:pt x="94" y="8"/>
                      <a:pt x="96" y="9"/>
                    </a:cubicBezTo>
                    <a:cubicBezTo>
                      <a:pt x="100" y="11"/>
                      <a:pt x="105" y="15"/>
                      <a:pt x="109" y="20"/>
                    </a:cubicBezTo>
                    <a:cubicBezTo>
                      <a:pt x="112" y="24"/>
                      <a:pt x="115" y="30"/>
                      <a:pt x="117" y="36"/>
                    </a:cubicBezTo>
                    <a:cubicBezTo>
                      <a:pt x="114" y="37"/>
                      <a:pt x="110" y="39"/>
                      <a:pt x="106" y="40"/>
                    </a:cubicBezTo>
                    <a:cubicBezTo>
                      <a:pt x="101" y="42"/>
                      <a:pt x="95" y="45"/>
                      <a:pt x="89" y="47"/>
                    </a:cubicBezTo>
                    <a:cubicBezTo>
                      <a:pt x="84" y="44"/>
                      <a:pt x="78" y="42"/>
                      <a:pt x="72" y="40"/>
                    </a:cubicBezTo>
                    <a:cubicBezTo>
                      <a:pt x="68" y="38"/>
                      <a:pt x="65" y="37"/>
                      <a:pt x="61" y="36"/>
                    </a:cubicBezTo>
                    <a:cubicBezTo>
                      <a:pt x="61" y="35"/>
                      <a:pt x="61" y="34"/>
                      <a:pt x="62" y="34"/>
                    </a:cubicBezTo>
                    <a:close/>
                    <a:moveTo>
                      <a:pt x="58" y="43"/>
                    </a:moveTo>
                    <a:cubicBezTo>
                      <a:pt x="62" y="44"/>
                      <a:pt x="66" y="45"/>
                      <a:pt x="69" y="47"/>
                    </a:cubicBezTo>
                    <a:cubicBezTo>
                      <a:pt x="73" y="48"/>
                      <a:pt x="77" y="50"/>
                      <a:pt x="81" y="52"/>
                    </a:cubicBezTo>
                    <a:cubicBezTo>
                      <a:pt x="75" y="55"/>
                      <a:pt x="68" y="59"/>
                      <a:pt x="61" y="64"/>
                    </a:cubicBezTo>
                    <a:cubicBezTo>
                      <a:pt x="58" y="66"/>
                      <a:pt x="55" y="69"/>
                      <a:pt x="51" y="71"/>
                    </a:cubicBezTo>
                    <a:cubicBezTo>
                      <a:pt x="53" y="61"/>
                      <a:pt x="55" y="51"/>
                      <a:pt x="58" y="43"/>
                    </a:cubicBezTo>
                    <a:close/>
                    <a:moveTo>
                      <a:pt x="12" y="73"/>
                    </a:moveTo>
                    <a:cubicBezTo>
                      <a:pt x="9" y="67"/>
                      <a:pt x="8" y="62"/>
                      <a:pt x="8" y="57"/>
                    </a:cubicBezTo>
                    <a:cubicBezTo>
                      <a:pt x="8" y="53"/>
                      <a:pt x="9" y="49"/>
                      <a:pt x="11" y="46"/>
                    </a:cubicBezTo>
                    <a:cubicBezTo>
                      <a:pt x="13" y="44"/>
                      <a:pt x="16" y="42"/>
                      <a:pt x="19" y="40"/>
                    </a:cubicBezTo>
                    <a:cubicBezTo>
                      <a:pt x="23" y="39"/>
                      <a:pt x="27" y="38"/>
                      <a:pt x="33" y="38"/>
                    </a:cubicBezTo>
                    <a:cubicBezTo>
                      <a:pt x="38" y="38"/>
                      <a:pt x="44" y="39"/>
                      <a:pt x="51" y="41"/>
                    </a:cubicBezTo>
                    <a:cubicBezTo>
                      <a:pt x="50" y="44"/>
                      <a:pt x="49" y="48"/>
                      <a:pt x="48" y="52"/>
                    </a:cubicBezTo>
                    <a:cubicBezTo>
                      <a:pt x="46" y="60"/>
                      <a:pt x="44" y="69"/>
                      <a:pt x="43" y="78"/>
                    </a:cubicBezTo>
                    <a:cubicBezTo>
                      <a:pt x="37" y="84"/>
                      <a:pt x="31" y="90"/>
                      <a:pt x="25" y="95"/>
                    </a:cubicBezTo>
                    <a:cubicBezTo>
                      <a:pt x="25" y="94"/>
                      <a:pt x="24" y="93"/>
                      <a:pt x="23" y="93"/>
                    </a:cubicBezTo>
                    <a:cubicBezTo>
                      <a:pt x="18" y="86"/>
                      <a:pt x="14" y="79"/>
                      <a:pt x="12" y="73"/>
                    </a:cubicBezTo>
                    <a:close/>
                    <a:moveTo>
                      <a:pt x="42" y="114"/>
                    </a:moveTo>
                    <a:cubicBezTo>
                      <a:pt x="38" y="110"/>
                      <a:pt x="34" y="105"/>
                      <a:pt x="30" y="101"/>
                    </a:cubicBezTo>
                    <a:cubicBezTo>
                      <a:pt x="31" y="100"/>
                      <a:pt x="31" y="100"/>
                      <a:pt x="31" y="100"/>
                    </a:cubicBezTo>
                    <a:cubicBezTo>
                      <a:pt x="35" y="96"/>
                      <a:pt x="38" y="93"/>
                      <a:pt x="42" y="89"/>
                    </a:cubicBezTo>
                    <a:cubicBezTo>
                      <a:pt x="42" y="93"/>
                      <a:pt x="42" y="97"/>
                      <a:pt x="42" y="101"/>
                    </a:cubicBezTo>
                    <a:cubicBezTo>
                      <a:pt x="42" y="106"/>
                      <a:pt x="42" y="110"/>
                      <a:pt x="42" y="114"/>
                    </a:cubicBezTo>
                    <a:close/>
                    <a:moveTo>
                      <a:pt x="33" y="164"/>
                    </a:moveTo>
                    <a:cubicBezTo>
                      <a:pt x="27" y="164"/>
                      <a:pt x="23" y="163"/>
                      <a:pt x="19" y="162"/>
                    </a:cubicBezTo>
                    <a:cubicBezTo>
                      <a:pt x="15" y="161"/>
                      <a:pt x="12" y="159"/>
                      <a:pt x="11" y="156"/>
                    </a:cubicBezTo>
                    <a:cubicBezTo>
                      <a:pt x="8" y="153"/>
                      <a:pt x="7" y="150"/>
                      <a:pt x="7" y="145"/>
                    </a:cubicBezTo>
                    <a:cubicBezTo>
                      <a:pt x="7" y="141"/>
                      <a:pt x="9" y="135"/>
                      <a:pt x="11" y="129"/>
                    </a:cubicBezTo>
                    <a:cubicBezTo>
                      <a:pt x="14" y="122"/>
                      <a:pt x="19" y="115"/>
                      <a:pt x="25" y="107"/>
                    </a:cubicBezTo>
                    <a:cubicBezTo>
                      <a:pt x="26" y="108"/>
                      <a:pt x="26" y="108"/>
                      <a:pt x="26" y="108"/>
                    </a:cubicBezTo>
                    <a:cubicBezTo>
                      <a:pt x="31" y="113"/>
                      <a:pt x="37" y="119"/>
                      <a:pt x="43" y="125"/>
                    </a:cubicBezTo>
                    <a:cubicBezTo>
                      <a:pt x="45" y="138"/>
                      <a:pt x="47" y="151"/>
                      <a:pt x="51" y="162"/>
                    </a:cubicBezTo>
                    <a:cubicBezTo>
                      <a:pt x="44" y="163"/>
                      <a:pt x="38" y="164"/>
                      <a:pt x="33" y="164"/>
                    </a:cubicBezTo>
                    <a:close/>
                    <a:moveTo>
                      <a:pt x="55" y="149"/>
                    </a:moveTo>
                    <a:cubicBezTo>
                      <a:pt x="54" y="144"/>
                      <a:pt x="52" y="138"/>
                      <a:pt x="51" y="131"/>
                    </a:cubicBezTo>
                    <a:cubicBezTo>
                      <a:pt x="55" y="134"/>
                      <a:pt x="58" y="136"/>
                      <a:pt x="61" y="139"/>
                    </a:cubicBezTo>
                    <a:cubicBezTo>
                      <a:pt x="68" y="143"/>
                      <a:pt x="74" y="147"/>
                      <a:pt x="81" y="151"/>
                    </a:cubicBezTo>
                    <a:cubicBezTo>
                      <a:pt x="77" y="153"/>
                      <a:pt x="73" y="155"/>
                      <a:pt x="69" y="156"/>
                    </a:cubicBezTo>
                    <a:cubicBezTo>
                      <a:pt x="65" y="158"/>
                      <a:pt x="62" y="159"/>
                      <a:pt x="58" y="160"/>
                    </a:cubicBezTo>
                    <a:cubicBezTo>
                      <a:pt x="57" y="156"/>
                      <a:pt x="56" y="153"/>
                      <a:pt x="55" y="149"/>
                    </a:cubicBezTo>
                    <a:close/>
                    <a:moveTo>
                      <a:pt x="116" y="169"/>
                    </a:moveTo>
                    <a:cubicBezTo>
                      <a:pt x="113" y="178"/>
                      <a:pt x="108" y="184"/>
                      <a:pt x="103" y="189"/>
                    </a:cubicBezTo>
                    <a:cubicBezTo>
                      <a:pt x="101" y="191"/>
                      <a:pt x="99" y="193"/>
                      <a:pt x="96" y="194"/>
                    </a:cubicBezTo>
                    <a:cubicBezTo>
                      <a:pt x="94" y="195"/>
                      <a:pt x="91" y="196"/>
                      <a:pt x="89" y="196"/>
                    </a:cubicBezTo>
                    <a:cubicBezTo>
                      <a:pt x="87" y="196"/>
                      <a:pt x="84" y="195"/>
                      <a:pt x="82" y="194"/>
                    </a:cubicBezTo>
                    <a:cubicBezTo>
                      <a:pt x="78" y="192"/>
                      <a:pt x="73" y="188"/>
                      <a:pt x="70" y="183"/>
                    </a:cubicBezTo>
                    <a:cubicBezTo>
                      <a:pt x="66" y="179"/>
                      <a:pt x="63" y="173"/>
                      <a:pt x="61" y="167"/>
                    </a:cubicBezTo>
                    <a:cubicBezTo>
                      <a:pt x="64" y="166"/>
                      <a:pt x="68" y="164"/>
                      <a:pt x="72" y="163"/>
                    </a:cubicBezTo>
                    <a:cubicBezTo>
                      <a:pt x="77" y="161"/>
                      <a:pt x="83" y="158"/>
                      <a:pt x="89" y="156"/>
                    </a:cubicBezTo>
                    <a:cubicBezTo>
                      <a:pt x="95" y="159"/>
                      <a:pt x="100" y="161"/>
                      <a:pt x="106" y="163"/>
                    </a:cubicBezTo>
                    <a:cubicBezTo>
                      <a:pt x="110" y="165"/>
                      <a:pt x="114" y="166"/>
                      <a:pt x="117" y="167"/>
                    </a:cubicBezTo>
                    <a:cubicBezTo>
                      <a:pt x="117" y="168"/>
                      <a:pt x="117" y="168"/>
                      <a:pt x="116" y="169"/>
                    </a:cubicBezTo>
                    <a:close/>
                    <a:moveTo>
                      <a:pt x="120" y="160"/>
                    </a:moveTo>
                    <a:cubicBezTo>
                      <a:pt x="116" y="159"/>
                      <a:pt x="113" y="158"/>
                      <a:pt x="109" y="156"/>
                    </a:cubicBezTo>
                    <a:cubicBezTo>
                      <a:pt x="105" y="155"/>
                      <a:pt x="101" y="153"/>
                      <a:pt x="97" y="151"/>
                    </a:cubicBezTo>
                    <a:cubicBezTo>
                      <a:pt x="103" y="148"/>
                      <a:pt x="110" y="144"/>
                      <a:pt x="117" y="139"/>
                    </a:cubicBezTo>
                    <a:cubicBezTo>
                      <a:pt x="120" y="137"/>
                      <a:pt x="123" y="134"/>
                      <a:pt x="127" y="132"/>
                    </a:cubicBezTo>
                    <a:cubicBezTo>
                      <a:pt x="125" y="142"/>
                      <a:pt x="123" y="152"/>
                      <a:pt x="120" y="160"/>
                    </a:cubicBezTo>
                    <a:close/>
                    <a:moveTo>
                      <a:pt x="167" y="157"/>
                    </a:moveTo>
                    <a:cubicBezTo>
                      <a:pt x="165" y="159"/>
                      <a:pt x="162" y="161"/>
                      <a:pt x="159" y="163"/>
                    </a:cubicBezTo>
                    <a:cubicBezTo>
                      <a:pt x="155" y="164"/>
                      <a:pt x="151" y="165"/>
                      <a:pt x="146" y="165"/>
                    </a:cubicBezTo>
                    <a:cubicBezTo>
                      <a:pt x="140" y="165"/>
                      <a:pt x="134" y="164"/>
                      <a:pt x="127" y="162"/>
                    </a:cubicBezTo>
                    <a:cubicBezTo>
                      <a:pt x="128" y="159"/>
                      <a:pt x="129" y="155"/>
                      <a:pt x="130" y="151"/>
                    </a:cubicBezTo>
                    <a:cubicBezTo>
                      <a:pt x="132" y="143"/>
                      <a:pt x="134" y="134"/>
                      <a:pt x="135" y="125"/>
                    </a:cubicBezTo>
                    <a:cubicBezTo>
                      <a:pt x="142" y="119"/>
                      <a:pt x="148" y="113"/>
                      <a:pt x="153" y="108"/>
                    </a:cubicBezTo>
                    <a:cubicBezTo>
                      <a:pt x="154" y="109"/>
                      <a:pt x="154" y="110"/>
                      <a:pt x="155" y="110"/>
                    </a:cubicBezTo>
                    <a:cubicBezTo>
                      <a:pt x="160" y="117"/>
                      <a:pt x="164" y="124"/>
                      <a:pt x="166" y="130"/>
                    </a:cubicBezTo>
                    <a:cubicBezTo>
                      <a:pt x="169" y="136"/>
                      <a:pt x="170" y="141"/>
                      <a:pt x="170" y="146"/>
                    </a:cubicBezTo>
                    <a:cubicBezTo>
                      <a:pt x="170" y="150"/>
                      <a:pt x="169" y="154"/>
                      <a:pt x="167" y="1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2" name="Oval 26"/>
              <p:cNvSpPr>
                <a:spLocks noChangeArrowheads="1"/>
              </p:cNvSpPr>
              <p:nvPr/>
            </p:nvSpPr>
            <p:spPr bwMode="auto">
              <a:xfrm>
                <a:off x="3694113" y="5767387"/>
                <a:ext cx="93663" cy="920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</p:grpSp>
      <p:sp>
        <p:nvSpPr>
          <p:cNvPr id="23" name="椭圆 22"/>
          <p:cNvSpPr/>
          <p:nvPr/>
        </p:nvSpPr>
        <p:spPr>
          <a:xfrm rot="20383925">
            <a:off x="6973946" y="1827199"/>
            <a:ext cx="195262" cy="195262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 rot="20383925">
            <a:off x="6872346" y="2360599"/>
            <a:ext cx="130175" cy="130175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 rot="20383925">
            <a:off x="7631171" y="1714486"/>
            <a:ext cx="79375" cy="79375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 rot="7200000">
            <a:off x="6835039" y="3640918"/>
            <a:ext cx="149225" cy="150812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 rot="7200000">
            <a:off x="6927908" y="3902061"/>
            <a:ext cx="98425" cy="98425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 rot="7200000">
            <a:off x="7005696" y="3579799"/>
            <a:ext cx="60325" cy="60325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 rot="14217330">
            <a:off x="7839927" y="4999817"/>
            <a:ext cx="231775" cy="23336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 rot="14217330">
            <a:off x="7994708" y="5765786"/>
            <a:ext cx="153988" cy="153988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 rot="14217330">
            <a:off x="7886759" y="5913423"/>
            <a:ext cx="93662" cy="93663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7056496" y="5919774"/>
            <a:ext cx="987425" cy="3698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系列</a:t>
            </a:r>
            <a:r>
              <a:rPr lang="en-US" altLang="zh-CN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</a:t>
            </a:r>
            <a:endParaRPr lang="zh-CN" altLang="en-US" b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0408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6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1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8" grpId="0"/>
      <p:bldP spid="9" grpId="0"/>
      <p:bldP spid="10" grpId="0"/>
      <p:bldP spid="11" grpId="0"/>
      <p:bldP spid="12" grpId="0" animBg="1"/>
      <p:bldP spid="14" grpId="0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1450020" y="480230"/>
            <a:ext cx="6867524" cy="923330"/>
            <a:chOff x="1450020" y="480230"/>
            <a:chExt cx="6867524" cy="923330"/>
          </a:xfrm>
        </p:grpSpPr>
        <p:sp>
          <p:nvSpPr>
            <p:cNvPr id="5" name="文本框 38"/>
            <p:cNvSpPr txBox="1">
              <a:spLocks noChangeArrowheads="1"/>
            </p:cNvSpPr>
            <p:nvPr/>
          </p:nvSpPr>
          <p:spPr bwMode="auto">
            <a:xfrm>
              <a:off x="1450020" y="480230"/>
              <a:ext cx="362426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输入你的智能标题</a:t>
              </a:r>
              <a:endParaRPr lang="zh-CN" altLang="en-US" sz="24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450020" y="941895"/>
              <a:ext cx="686752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atinLnBrk="1">
                <a:lnSpc>
                  <a:spcPct val="150000"/>
                </a:lnSpc>
              </a:pPr>
              <a:r>
                <a:rPr lang="en-US" altLang="zh-CN" sz="1600" noProof="1" smtClean="0">
                  <a:solidFill>
                    <a:schemeClr val="bg1"/>
                  </a:solidFill>
                  <a:latin typeface="+mj-ea"/>
                  <a:ea typeface="+mj-ea"/>
                </a:rPr>
                <a:t>Lorem Ipsum Dolor Sit Er Elit Lamet, Consectetaur Cillium Adipisicing Pecu, </a:t>
              </a:r>
              <a:endParaRPr lang="zh-CN" altLang="en-US" sz="1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7" name="组合 6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GrpSpPr/>
          <p:nvPr/>
        </p:nvGrpSpPr>
        <p:grpSpPr>
          <a:xfrm>
            <a:off x="1261241" y="1742379"/>
            <a:ext cx="3846788" cy="4119218"/>
            <a:chOff x="1261241" y="1592754"/>
            <a:chExt cx="3846788" cy="4119218"/>
          </a:xfrm>
        </p:grpSpPr>
        <p:sp>
          <p:nvSpPr>
            <p:cNvPr id="8" name="任意多边形 7"/>
            <p:cNvSpPr/>
            <p:nvPr/>
          </p:nvSpPr>
          <p:spPr bwMode="auto">
            <a:xfrm>
              <a:off x="1261241" y="1592754"/>
              <a:ext cx="3846788" cy="4119218"/>
            </a:xfrm>
            <a:custGeom>
              <a:avLst/>
              <a:gdLst>
                <a:gd name="connsiteX0" fmla="*/ 1785261 w 4179143"/>
                <a:gd name="connsiteY0" fmla="*/ 0 h 4475112"/>
                <a:gd name="connsiteX1" fmla="*/ 833603 w 4179143"/>
                <a:gd name="connsiteY1" fmla="*/ 225635 h 4475112"/>
                <a:gd name="connsiteX2" fmla="*/ 108082 w 4179143"/>
                <a:gd name="connsiteY2" fmla="*/ 996554 h 4475112"/>
                <a:gd name="connsiteX3" fmla="*/ 136349 w 4179143"/>
                <a:gd name="connsiteY3" fmla="*/ 2378568 h 4475112"/>
                <a:gd name="connsiteX4" fmla="*/ 164616 w 4179143"/>
                <a:gd name="connsiteY4" fmla="*/ 2453780 h 4475112"/>
                <a:gd name="connsiteX5" fmla="*/ 569777 w 4179143"/>
                <a:gd name="connsiteY5" fmla="*/ 3055473 h 4475112"/>
                <a:gd name="connsiteX6" fmla="*/ 682845 w 4179143"/>
                <a:gd name="connsiteY6" fmla="*/ 3215298 h 4475112"/>
                <a:gd name="connsiteX7" fmla="*/ 843025 w 4179143"/>
                <a:gd name="connsiteY7" fmla="*/ 3544348 h 4475112"/>
                <a:gd name="connsiteX8" fmla="*/ 852448 w 4179143"/>
                <a:gd name="connsiteY8" fmla="*/ 3591356 h 4475112"/>
                <a:gd name="connsiteX9" fmla="*/ 805336 w 4179143"/>
                <a:gd name="connsiteY9" fmla="*/ 4042626 h 4475112"/>
                <a:gd name="connsiteX10" fmla="*/ 781695 w 4179143"/>
                <a:gd name="connsiteY10" fmla="*/ 4142588 h 4475112"/>
                <a:gd name="connsiteX11" fmla="*/ 769490 w 4179143"/>
                <a:gd name="connsiteY11" fmla="*/ 4182352 h 4475112"/>
                <a:gd name="connsiteX12" fmla="*/ 850746 w 4179143"/>
                <a:gd name="connsiteY12" fmla="*/ 4171248 h 4475112"/>
                <a:gd name="connsiteX13" fmla="*/ 2569776 w 4179143"/>
                <a:gd name="connsiteY13" fmla="*/ 4442146 h 4475112"/>
                <a:gd name="connsiteX14" fmla="*/ 2631898 w 4179143"/>
                <a:gd name="connsiteY14" fmla="*/ 4475112 h 4475112"/>
                <a:gd name="connsiteX15" fmla="*/ 2642695 w 4179143"/>
                <a:gd name="connsiteY15" fmla="*/ 4418684 h 4475112"/>
                <a:gd name="connsiteX16" fmla="*/ 2802875 w 4179143"/>
                <a:gd name="connsiteY16" fmla="*/ 4136640 h 4475112"/>
                <a:gd name="connsiteX17" fmla="*/ 2887676 w 4179143"/>
                <a:gd name="connsiteY17" fmla="*/ 4117837 h 4475112"/>
                <a:gd name="connsiteX18" fmla="*/ 2897099 w 4179143"/>
                <a:gd name="connsiteY18" fmla="*/ 4117837 h 4475112"/>
                <a:gd name="connsiteX19" fmla="*/ 3085546 w 4179143"/>
                <a:gd name="connsiteY19" fmla="*/ 4108436 h 4475112"/>
                <a:gd name="connsiteX20" fmla="*/ 3424751 w 4179143"/>
                <a:gd name="connsiteY20" fmla="*/ 4117837 h 4475112"/>
                <a:gd name="connsiteX21" fmla="*/ 3434173 w 4179143"/>
                <a:gd name="connsiteY21" fmla="*/ 4117837 h 4475112"/>
                <a:gd name="connsiteX22" fmla="*/ 3754533 w 4179143"/>
                <a:gd name="connsiteY22" fmla="*/ 3929808 h 4475112"/>
                <a:gd name="connsiteX23" fmla="*/ 3745111 w 4179143"/>
                <a:gd name="connsiteY23" fmla="*/ 3751180 h 4475112"/>
                <a:gd name="connsiteX24" fmla="*/ 3735688 w 4179143"/>
                <a:gd name="connsiteY24" fmla="*/ 3694772 h 4475112"/>
                <a:gd name="connsiteX25" fmla="*/ 3735688 w 4179143"/>
                <a:gd name="connsiteY25" fmla="*/ 3685370 h 4475112"/>
                <a:gd name="connsiteX26" fmla="*/ 3801645 w 4179143"/>
                <a:gd name="connsiteY26" fmla="*/ 3534947 h 4475112"/>
                <a:gd name="connsiteX27" fmla="*/ 3858179 w 4179143"/>
                <a:gd name="connsiteY27" fmla="*/ 3422130 h 4475112"/>
                <a:gd name="connsiteX28" fmla="*/ 3820490 w 4179143"/>
                <a:gd name="connsiteY28" fmla="*/ 3346918 h 4475112"/>
                <a:gd name="connsiteX29" fmla="*/ 3858179 w 4179143"/>
                <a:gd name="connsiteY29" fmla="*/ 3318714 h 4475112"/>
                <a:gd name="connsiteX30" fmla="*/ 3924136 w 4179143"/>
                <a:gd name="connsiteY30" fmla="*/ 3205896 h 4475112"/>
                <a:gd name="connsiteX31" fmla="*/ 3867601 w 4179143"/>
                <a:gd name="connsiteY31" fmla="*/ 3074276 h 4475112"/>
                <a:gd name="connsiteX32" fmla="*/ 3839334 w 4179143"/>
                <a:gd name="connsiteY32" fmla="*/ 3017867 h 4475112"/>
                <a:gd name="connsiteX33" fmla="*/ 3877024 w 4179143"/>
                <a:gd name="connsiteY33" fmla="*/ 2970860 h 4475112"/>
                <a:gd name="connsiteX34" fmla="*/ 3980670 w 4179143"/>
                <a:gd name="connsiteY34" fmla="*/ 2923852 h 4475112"/>
                <a:gd name="connsiteX35" fmla="*/ 4103160 w 4179143"/>
                <a:gd name="connsiteY35" fmla="*/ 2876845 h 4475112"/>
                <a:gd name="connsiteX36" fmla="*/ 4159694 w 4179143"/>
                <a:gd name="connsiteY36" fmla="*/ 2688816 h 4475112"/>
                <a:gd name="connsiteX37" fmla="*/ 4159694 w 4179143"/>
                <a:gd name="connsiteY37" fmla="*/ 2679415 h 4475112"/>
                <a:gd name="connsiteX38" fmla="*/ 3745111 w 4179143"/>
                <a:gd name="connsiteY38" fmla="*/ 2152933 h 4475112"/>
                <a:gd name="connsiteX39" fmla="*/ 3688577 w 4179143"/>
                <a:gd name="connsiteY39" fmla="*/ 2011911 h 4475112"/>
                <a:gd name="connsiteX40" fmla="*/ 3763956 w 4179143"/>
                <a:gd name="connsiteY40" fmla="*/ 1870890 h 4475112"/>
                <a:gd name="connsiteX41" fmla="*/ 3773378 w 4179143"/>
                <a:gd name="connsiteY41" fmla="*/ 1861488 h 4475112"/>
                <a:gd name="connsiteX42" fmla="*/ 3773378 w 4179143"/>
                <a:gd name="connsiteY42" fmla="*/ 1852087 h 4475112"/>
                <a:gd name="connsiteX43" fmla="*/ 3575508 w 4179143"/>
                <a:gd name="connsiteY43" fmla="*/ 1081167 h 4475112"/>
                <a:gd name="connsiteX44" fmla="*/ 2736919 w 4179143"/>
                <a:gd name="connsiteY44" fmla="*/ 206832 h 4475112"/>
                <a:gd name="connsiteX45" fmla="*/ 1785261 w 4179143"/>
                <a:gd name="connsiteY45" fmla="*/ 0 h 4475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179143" h="4475112">
                  <a:moveTo>
                    <a:pt x="1785261" y="0"/>
                  </a:moveTo>
                  <a:cubicBezTo>
                    <a:pt x="1464901" y="0"/>
                    <a:pt x="1116273" y="84613"/>
                    <a:pt x="833603" y="225635"/>
                  </a:cubicBezTo>
                  <a:cubicBezTo>
                    <a:pt x="475554" y="404263"/>
                    <a:pt x="230572" y="676905"/>
                    <a:pt x="108082" y="996554"/>
                  </a:cubicBezTo>
                  <a:cubicBezTo>
                    <a:pt x="-146322" y="1701663"/>
                    <a:pt x="126926" y="2369167"/>
                    <a:pt x="136349" y="2378568"/>
                  </a:cubicBezTo>
                  <a:cubicBezTo>
                    <a:pt x="136349" y="2378568"/>
                    <a:pt x="164616" y="2434977"/>
                    <a:pt x="164616" y="2453780"/>
                  </a:cubicBezTo>
                  <a:cubicBezTo>
                    <a:pt x="202305" y="2547794"/>
                    <a:pt x="400175" y="2820436"/>
                    <a:pt x="569777" y="3055473"/>
                  </a:cubicBezTo>
                  <a:cubicBezTo>
                    <a:pt x="607466" y="3111882"/>
                    <a:pt x="645156" y="3168290"/>
                    <a:pt x="682845" y="3215298"/>
                  </a:cubicBezTo>
                  <a:cubicBezTo>
                    <a:pt x="824181" y="3412728"/>
                    <a:pt x="833603" y="3450334"/>
                    <a:pt x="843025" y="3544348"/>
                  </a:cubicBezTo>
                  <a:cubicBezTo>
                    <a:pt x="852448" y="3563151"/>
                    <a:pt x="852448" y="3572553"/>
                    <a:pt x="852448" y="3591356"/>
                  </a:cubicBezTo>
                  <a:cubicBezTo>
                    <a:pt x="880715" y="3713575"/>
                    <a:pt x="805336" y="4042626"/>
                    <a:pt x="805336" y="4042626"/>
                  </a:cubicBezTo>
                  <a:cubicBezTo>
                    <a:pt x="798858" y="4075531"/>
                    <a:pt x="790908" y="4108914"/>
                    <a:pt x="781695" y="4142588"/>
                  </a:cubicBezTo>
                  <a:lnTo>
                    <a:pt x="769490" y="4182352"/>
                  </a:lnTo>
                  <a:lnTo>
                    <a:pt x="850746" y="4171248"/>
                  </a:lnTo>
                  <a:cubicBezTo>
                    <a:pt x="1269502" y="4102317"/>
                    <a:pt x="1600112" y="3942398"/>
                    <a:pt x="2569776" y="4442146"/>
                  </a:cubicBezTo>
                  <a:lnTo>
                    <a:pt x="2631898" y="4475112"/>
                  </a:lnTo>
                  <a:lnTo>
                    <a:pt x="2642695" y="4418684"/>
                  </a:lnTo>
                  <a:cubicBezTo>
                    <a:pt x="2670962" y="4221253"/>
                    <a:pt x="2784031" y="4146042"/>
                    <a:pt x="2802875" y="4136640"/>
                  </a:cubicBezTo>
                  <a:cubicBezTo>
                    <a:pt x="2802875" y="4136640"/>
                    <a:pt x="2821720" y="4127239"/>
                    <a:pt x="2887676" y="4117837"/>
                  </a:cubicBezTo>
                  <a:cubicBezTo>
                    <a:pt x="2897099" y="4117837"/>
                    <a:pt x="2897099" y="4117837"/>
                    <a:pt x="2897099" y="4117837"/>
                  </a:cubicBezTo>
                  <a:cubicBezTo>
                    <a:pt x="2915943" y="4117837"/>
                    <a:pt x="2963055" y="4108436"/>
                    <a:pt x="3085546" y="4108436"/>
                  </a:cubicBezTo>
                  <a:cubicBezTo>
                    <a:pt x="3245726" y="4108436"/>
                    <a:pt x="3424751" y="4117837"/>
                    <a:pt x="3424751" y="4117837"/>
                  </a:cubicBezTo>
                  <a:cubicBezTo>
                    <a:pt x="3434173" y="4117837"/>
                    <a:pt x="3434173" y="4117837"/>
                    <a:pt x="3434173" y="4117837"/>
                  </a:cubicBezTo>
                  <a:cubicBezTo>
                    <a:pt x="3603775" y="4089633"/>
                    <a:pt x="3707421" y="4033224"/>
                    <a:pt x="3754533" y="3929808"/>
                  </a:cubicBezTo>
                  <a:cubicBezTo>
                    <a:pt x="3782800" y="3863998"/>
                    <a:pt x="3763956" y="3798188"/>
                    <a:pt x="3745111" y="3751180"/>
                  </a:cubicBezTo>
                  <a:cubicBezTo>
                    <a:pt x="3745111" y="3732378"/>
                    <a:pt x="3735688" y="3713575"/>
                    <a:pt x="3735688" y="3694772"/>
                  </a:cubicBezTo>
                  <a:cubicBezTo>
                    <a:pt x="3735688" y="3694772"/>
                    <a:pt x="3735688" y="3685370"/>
                    <a:pt x="3735688" y="3685370"/>
                  </a:cubicBezTo>
                  <a:cubicBezTo>
                    <a:pt x="3726266" y="3638363"/>
                    <a:pt x="3716844" y="3600757"/>
                    <a:pt x="3801645" y="3534947"/>
                  </a:cubicBezTo>
                  <a:cubicBezTo>
                    <a:pt x="3839334" y="3497341"/>
                    <a:pt x="3858179" y="3469137"/>
                    <a:pt x="3858179" y="3422130"/>
                  </a:cubicBezTo>
                  <a:cubicBezTo>
                    <a:pt x="3858179" y="3393925"/>
                    <a:pt x="3839334" y="3365721"/>
                    <a:pt x="3820490" y="3346918"/>
                  </a:cubicBezTo>
                  <a:cubicBezTo>
                    <a:pt x="3829912" y="3337516"/>
                    <a:pt x="3848757" y="3328115"/>
                    <a:pt x="3858179" y="3318714"/>
                  </a:cubicBezTo>
                  <a:cubicBezTo>
                    <a:pt x="3895868" y="3290509"/>
                    <a:pt x="3924136" y="3252903"/>
                    <a:pt x="3924136" y="3205896"/>
                  </a:cubicBezTo>
                  <a:cubicBezTo>
                    <a:pt x="3933558" y="3158889"/>
                    <a:pt x="3914713" y="3111882"/>
                    <a:pt x="3867601" y="3074276"/>
                  </a:cubicBezTo>
                  <a:cubicBezTo>
                    <a:pt x="3848757" y="3055473"/>
                    <a:pt x="3829912" y="3036670"/>
                    <a:pt x="3839334" y="3017867"/>
                  </a:cubicBezTo>
                  <a:cubicBezTo>
                    <a:pt x="3839334" y="3008466"/>
                    <a:pt x="3848757" y="2989663"/>
                    <a:pt x="3877024" y="2970860"/>
                  </a:cubicBezTo>
                  <a:cubicBezTo>
                    <a:pt x="3905291" y="2952057"/>
                    <a:pt x="3933558" y="2942655"/>
                    <a:pt x="3980670" y="2923852"/>
                  </a:cubicBezTo>
                  <a:cubicBezTo>
                    <a:pt x="4018359" y="2914451"/>
                    <a:pt x="4056048" y="2905050"/>
                    <a:pt x="4103160" y="2876845"/>
                  </a:cubicBezTo>
                  <a:cubicBezTo>
                    <a:pt x="4197384" y="2829838"/>
                    <a:pt x="4187961" y="2735823"/>
                    <a:pt x="4159694" y="2688816"/>
                  </a:cubicBezTo>
                  <a:cubicBezTo>
                    <a:pt x="4159694" y="2679415"/>
                    <a:pt x="4159694" y="2679415"/>
                    <a:pt x="4159694" y="2679415"/>
                  </a:cubicBezTo>
                  <a:cubicBezTo>
                    <a:pt x="4150272" y="2670013"/>
                    <a:pt x="3895868" y="2322159"/>
                    <a:pt x="3745111" y="2152933"/>
                  </a:cubicBezTo>
                  <a:cubicBezTo>
                    <a:pt x="3707421" y="2105926"/>
                    <a:pt x="3688577" y="2058919"/>
                    <a:pt x="3688577" y="2011911"/>
                  </a:cubicBezTo>
                  <a:cubicBezTo>
                    <a:pt x="3688577" y="1927298"/>
                    <a:pt x="3763956" y="1870890"/>
                    <a:pt x="3763956" y="1870890"/>
                  </a:cubicBezTo>
                  <a:cubicBezTo>
                    <a:pt x="3773378" y="1861488"/>
                    <a:pt x="3773378" y="1861488"/>
                    <a:pt x="3773378" y="1861488"/>
                  </a:cubicBezTo>
                  <a:cubicBezTo>
                    <a:pt x="3773378" y="1852087"/>
                    <a:pt x="3773378" y="1852087"/>
                    <a:pt x="3773378" y="1852087"/>
                  </a:cubicBezTo>
                  <a:cubicBezTo>
                    <a:pt x="3792223" y="1579445"/>
                    <a:pt x="3584931" y="1099970"/>
                    <a:pt x="3575508" y="1081167"/>
                  </a:cubicBezTo>
                  <a:cubicBezTo>
                    <a:pt x="3387061" y="686306"/>
                    <a:pt x="3104391" y="385460"/>
                    <a:pt x="2736919" y="206832"/>
                  </a:cubicBezTo>
                  <a:cubicBezTo>
                    <a:pt x="2463670" y="65810"/>
                    <a:pt x="2143310" y="0"/>
                    <a:pt x="1785261" y="0"/>
                  </a:cubicBezTo>
                  <a:close/>
                </a:path>
              </a:pathLst>
            </a:custGeom>
            <a:solidFill>
              <a:schemeClr val="bg1">
                <a:alpha val="37000"/>
              </a:schemeClr>
            </a:solidFill>
            <a:ln w="25400">
              <a:noFill/>
            </a:ln>
            <a:effectLst>
              <a:outerShdw blurRad="254000" dist="101600" dir="2700000" algn="tl" rotWithShape="0">
                <a:prstClr val="black">
                  <a:alpha val="30000"/>
                </a:prstClr>
              </a:outerShdw>
              <a:softEdge rad="0"/>
            </a:effec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6"/>
            <p:cNvSpPr/>
            <p:nvPr/>
          </p:nvSpPr>
          <p:spPr bwMode="auto">
            <a:xfrm>
              <a:off x="1436123" y="1950494"/>
              <a:ext cx="730574" cy="2148745"/>
            </a:xfrm>
            <a:custGeom>
              <a:avLst/>
              <a:gdLst>
                <a:gd name="T0" fmla="*/ 83 w 86"/>
                <a:gd name="T1" fmla="*/ 103 h 253"/>
                <a:gd name="T2" fmla="*/ 83 w 86"/>
                <a:gd name="T3" fmla="*/ 118 h 253"/>
                <a:gd name="T4" fmla="*/ 83 w 86"/>
                <a:gd name="T5" fmla="*/ 128 h 253"/>
                <a:gd name="T6" fmla="*/ 84 w 86"/>
                <a:gd name="T7" fmla="*/ 145 h 253"/>
                <a:gd name="T8" fmla="*/ 82 w 86"/>
                <a:gd name="T9" fmla="*/ 152 h 253"/>
                <a:gd name="T10" fmla="*/ 82 w 86"/>
                <a:gd name="T11" fmla="*/ 160 h 253"/>
                <a:gd name="T12" fmla="*/ 82 w 86"/>
                <a:gd name="T13" fmla="*/ 168 h 253"/>
                <a:gd name="T14" fmla="*/ 83 w 86"/>
                <a:gd name="T15" fmla="*/ 172 h 253"/>
                <a:gd name="T16" fmla="*/ 83 w 86"/>
                <a:gd name="T17" fmla="*/ 174 h 253"/>
                <a:gd name="T18" fmla="*/ 83 w 86"/>
                <a:gd name="T19" fmla="*/ 186 h 253"/>
                <a:gd name="T20" fmla="*/ 83 w 86"/>
                <a:gd name="T21" fmla="*/ 199 h 253"/>
                <a:gd name="T22" fmla="*/ 83 w 86"/>
                <a:gd name="T23" fmla="*/ 218 h 253"/>
                <a:gd name="T24" fmla="*/ 83 w 86"/>
                <a:gd name="T25" fmla="*/ 228 h 253"/>
                <a:gd name="T26" fmla="*/ 83 w 86"/>
                <a:gd name="T27" fmla="*/ 237 h 253"/>
                <a:gd name="T28" fmla="*/ 83 w 86"/>
                <a:gd name="T29" fmla="*/ 246 h 253"/>
                <a:gd name="T30" fmla="*/ 83 w 86"/>
                <a:gd name="T31" fmla="*/ 251 h 253"/>
                <a:gd name="T32" fmla="*/ 83 w 86"/>
                <a:gd name="T33" fmla="*/ 251 h 253"/>
                <a:gd name="T34" fmla="*/ 73 w 86"/>
                <a:gd name="T35" fmla="*/ 246 h 253"/>
                <a:gd name="T36" fmla="*/ 59 w 86"/>
                <a:gd name="T37" fmla="*/ 220 h 253"/>
                <a:gd name="T38" fmla="*/ 57 w 86"/>
                <a:gd name="T39" fmla="*/ 207 h 253"/>
                <a:gd name="T40" fmla="*/ 51 w 86"/>
                <a:gd name="T41" fmla="*/ 205 h 253"/>
                <a:gd name="T42" fmla="*/ 28 w 86"/>
                <a:gd name="T43" fmla="*/ 196 h 253"/>
                <a:gd name="T44" fmla="*/ 16 w 86"/>
                <a:gd name="T45" fmla="*/ 186 h 253"/>
                <a:gd name="T46" fmla="*/ 11 w 86"/>
                <a:gd name="T47" fmla="*/ 180 h 253"/>
                <a:gd name="T48" fmla="*/ 7 w 86"/>
                <a:gd name="T49" fmla="*/ 169 h 253"/>
                <a:gd name="T50" fmla="*/ 4 w 86"/>
                <a:gd name="T51" fmla="*/ 154 h 253"/>
                <a:gd name="T52" fmla="*/ 3 w 86"/>
                <a:gd name="T53" fmla="*/ 146 h 253"/>
                <a:gd name="T54" fmla="*/ 3 w 86"/>
                <a:gd name="T55" fmla="*/ 132 h 253"/>
                <a:gd name="T56" fmla="*/ 3 w 86"/>
                <a:gd name="T57" fmla="*/ 123 h 253"/>
                <a:gd name="T58" fmla="*/ 5 w 86"/>
                <a:gd name="T59" fmla="*/ 108 h 253"/>
                <a:gd name="T60" fmla="*/ 8 w 86"/>
                <a:gd name="T61" fmla="*/ 92 h 253"/>
                <a:gd name="T62" fmla="*/ 14 w 86"/>
                <a:gd name="T63" fmla="*/ 75 h 253"/>
                <a:gd name="T64" fmla="*/ 19 w 86"/>
                <a:gd name="T65" fmla="*/ 63 h 253"/>
                <a:gd name="T66" fmla="*/ 25 w 86"/>
                <a:gd name="T67" fmla="*/ 52 h 253"/>
                <a:gd name="T68" fmla="*/ 29 w 86"/>
                <a:gd name="T69" fmla="*/ 46 h 253"/>
                <a:gd name="T70" fmla="*/ 36 w 86"/>
                <a:gd name="T71" fmla="*/ 37 h 253"/>
                <a:gd name="T72" fmla="*/ 40 w 86"/>
                <a:gd name="T73" fmla="*/ 33 h 253"/>
                <a:gd name="T74" fmla="*/ 50 w 86"/>
                <a:gd name="T75" fmla="*/ 22 h 253"/>
                <a:gd name="T76" fmla="*/ 63 w 86"/>
                <a:gd name="T77" fmla="*/ 12 h 253"/>
                <a:gd name="T78" fmla="*/ 76 w 86"/>
                <a:gd name="T79" fmla="*/ 5 h 253"/>
                <a:gd name="T80" fmla="*/ 83 w 86"/>
                <a:gd name="T81" fmla="*/ 1 h 253"/>
                <a:gd name="T82" fmla="*/ 83 w 86"/>
                <a:gd name="T83" fmla="*/ 3 h 253"/>
                <a:gd name="T84" fmla="*/ 83 w 86"/>
                <a:gd name="T85" fmla="*/ 7 h 253"/>
                <a:gd name="T86" fmla="*/ 82 w 86"/>
                <a:gd name="T87" fmla="*/ 14 h 253"/>
                <a:gd name="T88" fmla="*/ 83 w 86"/>
                <a:gd name="T89" fmla="*/ 19 h 253"/>
                <a:gd name="T90" fmla="*/ 83 w 86"/>
                <a:gd name="T91" fmla="*/ 34 h 253"/>
                <a:gd name="T92" fmla="*/ 83 w 86"/>
                <a:gd name="T93" fmla="*/ 52 h 253"/>
                <a:gd name="T94" fmla="*/ 83 w 86"/>
                <a:gd name="T95" fmla="*/ 72 h 253"/>
                <a:gd name="T96" fmla="*/ 83 w 86"/>
                <a:gd name="T97" fmla="*/ 87 h 253"/>
                <a:gd name="T98" fmla="*/ 83 w 86"/>
                <a:gd name="T99" fmla="*/ 99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86" h="253">
                  <a:moveTo>
                    <a:pt x="83" y="99"/>
                  </a:moveTo>
                  <a:cubicBezTo>
                    <a:pt x="80" y="96"/>
                    <a:pt x="86" y="102"/>
                    <a:pt x="83" y="102"/>
                  </a:cubicBezTo>
                  <a:cubicBezTo>
                    <a:pt x="82" y="99"/>
                    <a:pt x="83" y="104"/>
                    <a:pt x="83" y="103"/>
                  </a:cubicBezTo>
                  <a:cubicBezTo>
                    <a:pt x="82" y="106"/>
                    <a:pt x="82" y="109"/>
                    <a:pt x="83" y="110"/>
                  </a:cubicBezTo>
                  <a:cubicBezTo>
                    <a:pt x="84" y="112"/>
                    <a:pt x="84" y="113"/>
                    <a:pt x="83" y="115"/>
                  </a:cubicBezTo>
                  <a:cubicBezTo>
                    <a:pt x="84" y="116"/>
                    <a:pt x="85" y="117"/>
                    <a:pt x="83" y="118"/>
                  </a:cubicBezTo>
                  <a:cubicBezTo>
                    <a:pt x="82" y="122"/>
                    <a:pt x="84" y="123"/>
                    <a:pt x="83" y="124"/>
                  </a:cubicBezTo>
                  <a:cubicBezTo>
                    <a:pt x="83" y="125"/>
                    <a:pt x="82" y="125"/>
                    <a:pt x="83" y="125"/>
                  </a:cubicBezTo>
                  <a:cubicBezTo>
                    <a:pt x="83" y="124"/>
                    <a:pt x="85" y="126"/>
                    <a:pt x="83" y="128"/>
                  </a:cubicBezTo>
                  <a:cubicBezTo>
                    <a:pt x="83" y="130"/>
                    <a:pt x="83" y="132"/>
                    <a:pt x="83" y="133"/>
                  </a:cubicBezTo>
                  <a:cubicBezTo>
                    <a:pt x="85" y="135"/>
                    <a:pt x="84" y="136"/>
                    <a:pt x="83" y="141"/>
                  </a:cubicBezTo>
                  <a:cubicBezTo>
                    <a:pt x="83" y="144"/>
                    <a:pt x="84" y="144"/>
                    <a:pt x="84" y="145"/>
                  </a:cubicBezTo>
                  <a:cubicBezTo>
                    <a:pt x="84" y="146"/>
                    <a:pt x="83" y="146"/>
                    <a:pt x="83" y="149"/>
                  </a:cubicBezTo>
                  <a:cubicBezTo>
                    <a:pt x="81" y="149"/>
                    <a:pt x="81" y="153"/>
                    <a:pt x="82" y="152"/>
                  </a:cubicBezTo>
                  <a:cubicBezTo>
                    <a:pt x="82" y="152"/>
                    <a:pt x="82" y="152"/>
                    <a:pt x="82" y="152"/>
                  </a:cubicBezTo>
                  <a:cubicBezTo>
                    <a:pt x="82" y="152"/>
                    <a:pt x="82" y="152"/>
                    <a:pt x="82" y="152"/>
                  </a:cubicBezTo>
                  <a:cubicBezTo>
                    <a:pt x="80" y="154"/>
                    <a:pt x="80" y="157"/>
                    <a:pt x="83" y="157"/>
                  </a:cubicBezTo>
                  <a:cubicBezTo>
                    <a:pt x="81" y="157"/>
                    <a:pt x="83" y="160"/>
                    <a:pt x="82" y="160"/>
                  </a:cubicBezTo>
                  <a:cubicBezTo>
                    <a:pt x="81" y="162"/>
                    <a:pt x="81" y="164"/>
                    <a:pt x="83" y="164"/>
                  </a:cubicBezTo>
                  <a:cubicBezTo>
                    <a:pt x="82" y="165"/>
                    <a:pt x="82" y="165"/>
                    <a:pt x="82" y="166"/>
                  </a:cubicBezTo>
                  <a:cubicBezTo>
                    <a:pt x="83" y="166"/>
                    <a:pt x="82" y="168"/>
                    <a:pt x="82" y="168"/>
                  </a:cubicBezTo>
                  <a:cubicBezTo>
                    <a:pt x="82" y="168"/>
                    <a:pt x="82" y="168"/>
                    <a:pt x="82" y="168"/>
                  </a:cubicBezTo>
                  <a:cubicBezTo>
                    <a:pt x="83" y="168"/>
                    <a:pt x="83" y="168"/>
                    <a:pt x="83" y="170"/>
                  </a:cubicBezTo>
                  <a:cubicBezTo>
                    <a:pt x="83" y="171"/>
                    <a:pt x="80" y="172"/>
                    <a:pt x="83" y="172"/>
                  </a:cubicBezTo>
                  <a:cubicBezTo>
                    <a:pt x="83" y="172"/>
                    <a:pt x="83" y="172"/>
                    <a:pt x="83" y="172"/>
                  </a:cubicBezTo>
                  <a:cubicBezTo>
                    <a:pt x="83" y="172"/>
                    <a:pt x="83" y="172"/>
                    <a:pt x="83" y="172"/>
                  </a:cubicBezTo>
                  <a:cubicBezTo>
                    <a:pt x="82" y="172"/>
                    <a:pt x="83" y="173"/>
                    <a:pt x="83" y="174"/>
                  </a:cubicBezTo>
                  <a:cubicBezTo>
                    <a:pt x="82" y="176"/>
                    <a:pt x="83" y="177"/>
                    <a:pt x="83" y="179"/>
                  </a:cubicBezTo>
                  <a:cubicBezTo>
                    <a:pt x="82" y="177"/>
                    <a:pt x="83" y="181"/>
                    <a:pt x="83" y="181"/>
                  </a:cubicBezTo>
                  <a:cubicBezTo>
                    <a:pt x="79" y="183"/>
                    <a:pt x="84" y="186"/>
                    <a:pt x="83" y="186"/>
                  </a:cubicBezTo>
                  <a:cubicBezTo>
                    <a:pt x="82" y="187"/>
                    <a:pt x="83" y="186"/>
                    <a:pt x="82" y="189"/>
                  </a:cubicBezTo>
                  <a:cubicBezTo>
                    <a:pt x="81" y="189"/>
                    <a:pt x="82" y="191"/>
                    <a:pt x="83" y="193"/>
                  </a:cubicBezTo>
                  <a:cubicBezTo>
                    <a:pt x="84" y="194"/>
                    <a:pt x="83" y="197"/>
                    <a:pt x="83" y="199"/>
                  </a:cubicBezTo>
                  <a:cubicBezTo>
                    <a:pt x="83" y="204"/>
                    <a:pt x="81" y="202"/>
                    <a:pt x="83" y="206"/>
                  </a:cubicBezTo>
                  <a:cubicBezTo>
                    <a:pt x="84" y="209"/>
                    <a:pt x="81" y="212"/>
                    <a:pt x="83" y="212"/>
                  </a:cubicBezTo>
                  <a:cubicBezTo>
                    <a:pt x="80" y="215"/>
                    <a:pt x="84" y="215"/>
                    <a:pt x="83" y="218"/>
                  </a:cubicBezTo>
                  <a:cubicBezTo>
                    <a:pt x="81" y="222"/>
                    <a:pt x="79" y="224"/>
                    <a:pt x="83" y="223"/>
                  </a:cubicBezTo>
                  <a:cubicBezTo>
                    <a:pt x="79" y="224"/>
                    <a:pt x="80" y="228"/>
                    <a:pt x="82" y="228"/>
                  </a:cubicBezTo>
                  <a:cubicBezTo>
                    <a:pt x="82" y="228"/>
                    <a:pt x="83" y="228"/>
                    <a:pt x="83" y="228"/>
                  </a:cubicBezTo>
                  <a:cubicBezTo>
                    <a:pt x="83" y="228"/>
                    <a:pt x="82" y="228"/>
                    <a:pt x="82" y="228"/>
                  </a:cubicBezTo>
                  <a:cubicBezTo>
                    <a:pt x="79" y="229"/>
                    <a:pt x="82" y="228"/>
                    <a:pt x="83" y="233"/>
                  </a:cubicBezTo>
                  <a:cubicBezTo>
                    <a:pt x="84" y="234"/>
                    <a:pt x="85" y="231"/>
                    <a:pt x="83" y="237"/>
                  </a:cubicBezTo>
                  <a:cubicBezTo>
                    <a:pt x="84" y="241"/>
                    <a:pt x="86" y="242"/>
                    <a:pt x="83" y="240"/>
                  </a:cubicBezTo>
                  <a:cubicBezTo>
                    <a:pt x="80" y="242"/>
                    <a:pt x="82" y="241"/>
                    <a:pt x="83" y="244"/>
                  </a:cubicBezTo>
                  <a:cubicBezTo>
                    <a:pt x="81" y="244"/>
                    <a:pt x="83" y="247"/>
                    <a:pt x="83" y="246"/>
                  </a:cubicBezTo>
                  <a:cubicBezTo>
                    <a:pt x="81" y="246"/>
                    <a:pt x="83" y="247"/>
                    <a:pt x="83" y="249"/>
                  </a:cubicBezTo>
                  <a:cubicBezTo>
                    <a:pt x="83" y="250"/>
                    <a:pt x="80" y="250"/>
                    <a:pt x="83" y="250"/>
                  </a:cubicBezTo>
                  <a:cubicBezTo>
                    <a:pt x="85" y="250"/>
                    <a:pt x="84" y="250"/>
                    <a:pt x="83" y="251"/>
                  </a:cubicBezTo>
                  <a:cubicBezTo>
                    <a:pt x="83" y="251"/>
                    <a:pt x="83" y="252"/>
                    <a:pt x="83" y="251"/>
                  </a:cubicBezTo>
                  <a:cubicBezTo>
                    <a:pt x="83" y="251"/>
                    <a:pt x="83" y="251"/>
                    <a:pt x="83" y="251"/>
                  </a:cubicBezTo>
                  <a:cubicBezTo>
                    <a:pt x="83" y="251"/>
                    <a:pt x="83" y="251"/>
                    <a:pt x="83" y="251"/>
                  </a:cubicBezTo>
                  <a:cubicBezTo>
                    <a:pt x="83" y="253"/>
                    <a:pt x="82" y="250"/>
                    <a:pt x="81" y="251"/>
                  </a:cubicBezTo>
                  <a:cubicBezTo>
                    <a:pt x="79" y="250"/>
                    <a:pt x="77" y="250"/>
                    <a:pt x="77" y="249"/>
                  </a:cubicBezTo>
                  <a:cubicBezTo>
                    <a:pt x="76" y="249"/>
                    <a:pt x="74" y="247"/>
                    <a:pt x="73" y="246"/>
                  </a:cubicBezTo>
                  <a:cubicBezTo>
                    <a:pt x="70" y="244"/>
                    <a:pt x="70" y="245"/>
                    <a:pt x="69" y="242"/>
                  </a:cubicBezTo>
                  <a:cubicBezTo>
                    <a:pt x="68" y="241"/>
                    <a:pt x="67" y="239"/>
                    <a:pt x="66" y="238"/>
                  </a:cubicBezTo>
                  <a:cubicBezTo>
                    <a:pt x="63" y="233"/>
                    <a:pt x="61" y="226"/>
                    <a:pt x="59" y="220"/>
                  </a:cubicBezTo>
                  <a:cubicBezTo>
                    <a:pt x="59" y="218"/>
                    <a:pt x="59" y="217"/>
                    <a:pt x="58" y="215"/>
                  </a:cubicBezTo>
                  <a:cubicBezTo>
                    <a:pt x="58" y="215"/>
                    <a:pt x="57" y="212"/>
                    <a:pt x="58" y="211"/>
                  </a:cubicBezTo>
                  <a:cubicBezTo>
                    <a:pt x="59" y="209"/>
                    <a:pt x="58" y="208"/>
                    <a:pt x="57" y="207"/>
                  </a:cubicBezTo>
                  <a:cubicBezTo>
                    <a:pt x="57" y="208"/>
                    <a:pt x="57" y="206"/>
                    <a:pt x="57" y="207"/>
                  </a:cubicBezTo>
                  <a:cubicBezTo>
                    <a:pt x="57" y="206"/>
                    <a:pt x="54" y="205"/>
                    <a:pt x="54" y="206"/>
                  </a:cubicBezTo>
                  <a:cubicBezTo>
                    <a:pt x="53" y="206"/>
                    <a:pt x="51" y="205"/>
                    <a:pt x="51" y="205"/>
                  </a:cubicBezTo>
                  <a:cubicBezTo>
                    <a:pt x="47" y="204"/>
                    <a:pt x="46" y="204"/>
                    <a:pt x="42" y="202"/>
                  </a:cubicBezTo>
                  <a:cubicBezTo>
                    <a:pt x="37" y="203"/>
                    <a:pt x="36" y="201"/>
                    <a:pt x="35" y="199"/>
                  </a:cubicBezTo>
                  <a:cubicBezTo>
                    <a:pt x="32" y="199"/>
                    <a:pt x="30" y="197"/>
                    <a:pt x="28" y="196"/>
                  </a:cubicBezTo>
                  <a:cubicBezTo>
                    <a:pt x="25" y="198"/>
                    <a:pt x="23" y="193"/>
                    <a:pt x="23" y="192"/>
                  </a:cubicBezTo>
                  <a:cubicBezTo>
                    <a:pt x="19" y="193"/>
                    <a:pt x="21" y="190"/>
                    <a:pt x="19" y="189"/>
                  </a:cubicBezTo>
                  <a:cubicBezTo>
                    <a:pt x="19" y="186"/>
                    <a:pt x="18" y="186"/>
                    <a:pt x="16" y="186"/>
                  </a:cubicBezTo>
                  <a:cubicBezTo>
                    <a:pt x="15" y="185"/>
                    <a:pt x="12" y="183"/>
                    <a:pt x="13" y="183"/>
                  </a:cubicBezTo>
                  <a:cubicBezTo>
                    <a:pt x="13" y="181"/>
                    <a:pt x="13" y="183"/>
                    <a:pt x="12" y="181"/>
                  </a:cubicBezTo>
                  <a:cubicBezTo>
                    <a:pt x="13" y="178"/>
                    <a:pt x="10" y="183"/>
                    <a:pt x="11" y="180"/>
                  </a:cubicBezTo>
                  <a:cubicBezTo>
                    <a:pt x="7" y="179"/>
                    <a:pt x="8" y="177"/>
                    <a:pt x="9" y="177"/>
                  </a:cubicBezTo>
                  <a:cubicBezTo>
                    <a:pt x="9" y="176"/>
                    <a:pt x="8" y="175"/>
                    <a:pt x="8" y="173"/>
                  </a:cubicBezTo>
                  <a:cubicBezTo>
                    <a:pt x="4" y="170"/>
                    <a:pt x="9" y="167"/>
                    <a:pt x="7" y="169"/>
                  </a:cubicBezTo>
                  <a:cubicBezTo>
                    <a:pt x="4" y="169"/>
                    <a:pt x="6" y="165"/>
                    <a:pt x="6" y="164"/>
                  </a:cubicBezTo>
                  <a:cubicBezTo>
                    <a:pt x="2" y="165"/>
                    <a:pt x="5" y="161"/>
                    <a:pt x="5" y="159"/>
                  </a:cubicBezTo>
                  <a:cubicBezTo>
                    <a:pt x="6" y="154"/>
                    <a:pt x="6" y="154"/>
                    <a:pt x="4" y="154"/>
                  </a:cubicBezTo>
                  <a:cubicBezTo>
                    <a:pt x="1" y="150"/>
                    <a:pt x="3" y="150"/>
                    <a:pt x="3" y="148"/>
                  </a:cubicBezTo>
                  <a:cubicBezTo>
                    <a:pt x="4" y="146"/>
                    <a:pt x="4" y="146"/>
                    <a:pt x="3" y="145"/>
                  </a:cubicBezTo>
                  <a:cubicBezTo>
                    <a:pt x="3" y="145"/>
                    <a:pt x="3" y="146"/>
                    <a:pt x="3" y="146"/>
                  </a:cubicBezTo>
                  <a:cubicBezTo>
                    <a:pt x="3" y="145"/>
                    <a:pt x="3" y="145"/>
                    <a:pt x="3" y="145"/>
                  </a:cubicBezTo>
                  <a:cubicBezTo>
                    <a:pt x="5" y="145"/>
                    <a:pt x="2" y="140"/>
                    <a:pt x="3" y="139"/>
                  </a:cubicBezTo>
                  <a:cubicBezTo>
                    <a:pt x="5" y="134"/>
                    <a:pt x="3" y="132"/>
                    <a:pt x="3" y="132"/>
                  </a:cubicBezTo>
                  <a:cubicBezTo>
                    <a:pt x="4" y="131"/>
                    <a:pt x="3" y="127"/>
                    <a:pt x="3" y="126"/>
                  </a:cubicBezTo>
                  <a:cubicBezTo>
                    <a:pt x="3" y="124"/>
                    <a:pt x="3" y="124"/>
                    <a:pt x="4" y="123"/>
                  </a:cubicBezTo>
                  <a:cubicBezTo>
                    <a:pt x="3" y="123"/>
                    <a:pt x="3" y="123"/>
                    <a:pt x="3" y="123"/>
                  </a:cubicBezTo>
                  <a:cubicBezTo>
                    <a:pt x="0" y="123"/>
                    <a:pt x="4" y="120"/>
                    <a:pt x="4" y="118"/>
                  </a:cubicBezTo>
                  <a:cubicBezTo>
                    <a:pt x="3" y="117"/>
                    <a:pt x="5" y="113"/>
                    <a:pt x="4" y="113"/>
                  </a:cubicBezTo>
                  <a:cubicBezTo>
                    <a:pt x="6" y="112"/>
                    <a:pt x="7" y="113"/>
                    <a:pt x="5" y="108"/>
                  </a:cubicBezTo>
                  <a:cubicBezTo>
                    <a:pt x="5" y="104"/>
                    <a:pt x="7" y="105"/>
                    <a:pt x="6" y="103"/>
                  </a:cubicBezTo>
                  <a:cubicBezTo>
                    <a:pt x="8" y="105"/>
                    <a:pt x="8" y="102"/>
                    <a:pt x="7" y="98"/>
                  </a:cubicBezTo>
                  <a:cubicBezTo>
                    <a:pt x="8" y="96"/>
                    <a:pt x="12" y="95"/>
                    <a:pt x="8" y="92"/>
                  </a:cubicBezTo>
                  <a:cubicBezTo>
                    <a:pt x="11" y="88"/>
                    <a:pt x="12" y="88"/>
                    <a:pt x="10" y="86"/>
                  </a:cubicBezTo>
                  <a:cubicBezTo>
                    <a:pt x="11" y="84"/>
                    <a:pt x="14" y="82"/>
                    <a:pt x="12" y="81"/>
                  </a:cubicBezTo>
                  <a:cubicBezTo>
                    <a:pt x="14" y="79"/>
                    <a:pt x="17" y="77"/>
                    <a:pt x="14" y="75"/>
                  </a:cubicBezTo>
                  <a:cubicBezTo>
                    <a:pt x="13" y="74"/>
                    <a:pt x="15" y="70"/>
                    <a:pt x="16" y="69"/>
                  </a:cubicBezTo>
                  <a:cubicBezTo>
                    <a:pt x="21" y="68"/>
                    <a:pt x="14" y="66"/>
                    <a:pt x="18" y="66"/>
                  </a:cubicBezTo>
                  <a:cubicBezTo>
                    <a:pt x="19" y="62"/>
                    <a:pt x="22" y="64"/>
                    <a:pt x="19" y="63"/>
                  </a:cubicBezTo>
                  <a:cubicBezTo>
                    <a:pt x="19" y="64"/>
                    <a:pt x="20" y="61"/>
                    <a:pt x="21" y="59"/>
                  </a:cubicBezTo>
                  <a:cubicBezTo>
                    <a:pt x="21" y="57"/>
                    <a:pt x="22" y="61"/>
                    <a:pt x="23" y="56"/>
                  </a:cubicBezTo>
                  <a:cubicBezTo>
                    <a:pt x="25" y="56"/>
                    <a:pt x="23" y="53"/>
                    <a:pt x="25" y="52"/>
                  </a:cubicBezTo>
                  <a:cubicBezTo>
                    <a:pt x="24" y="51"/>
                    <a:pt x="26" y="46"/>
                    <a:pt x="27" y="49"/>
                  </a:cubicBezTo>
                  <a:cubicBezTo>
                    <a:pt x="29" y="48"/>
                    <a:pt x="30" y="47"/>
                    <a:pt x="31" y="46"/>
                  </a:cubicBezTo>
                  <a:cubicBezTo>
                    <a:pt x="30" y="46"/>
                    <a:pt x="30" y="46"/>
                    <a:pt x="29" y="46"/>
                  </a:cubicBezTo>
                  <a:cubicBezTo>
                    <a:pt x="31" y="45"/>
                    <a:pt x="32" y="45"/>
                    <a:pt x="31" y="46"/>
                  </a:cubicBezTo>
                  <a:cubicBezTo>
                    <a:pt x="34" y="47"/>
                    <a:pt x="34" y="44"/>
                    <a:pt x="32" y="41"/>
                  </a:cubicBezTo>
                  <a:cubicBezTo>
                    <a:pt x="32" y="37"/>
                    <a:pt x="34" y="40"/>
                    <a:pt x="36" y="37"/>
                  </a:cubicBezTo>
                  <a:cubicBezTo>
                    <a:pt x="38" y="38"/>
                    <a:pt x="39" y="34"/>
                    <a:pt x="40" y="33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2"/>
                    <a:pt x="40" y="33"/>
                    <a:pt x="40" y="33"/>
                  </a:cubicBezTo>
                  <a:cubicBezTo>
                    <a:pt x="41" y="33"/>
                    <a:pt x="41" y="31"/>
                    <a:pt x="43" y="29"/>
                  </a:cubicBezTo>
                  <a:cubicBezTo>
                    <a:pt x="43" y="28"/>
                    <a:pt x="47" y="27"/>
                    <a:pt x="47" y="26"/>
                  </a:cubicBezTo>
                  <a:cubicBezTo>
                    <a:pt x="50" y="22"/>
                    <a:pt x="50" y="25"/>
                    <a:pt x="50" y="22"/>
                  </a:cubicBezTo>
                  <a:cubicBezTo>
                    <a:pt x="52" y="17"/>
                    <a:pt x="55" y="20"/>
                    <a:pt x="55" y="19"/>
                  </a:cubicBezTo>
                  <a:cubicBezTo>
                    <a:pt x="54" y="17"/>
                    <a:pt x="55" y="15"/>
                    <a:pt x="59" y="15"/>
                  </a:cubicBezTo>
                  <a:cubicBezTo>
                    <a:pt x="61" y="13"/>
                    <a:pt x="62" y="12"/>
                    <a:pt x="63" y="12"/>
                  </a:cubicBezTo>
                  <a:cubicBezTo>
                    <a:pt x="61" y="9"/>
                    <a:pt x="65" y="9"/>
                    <a:pt x="68" y="9"/>
                  </a:cubicBezTo>
                  <a:cubicBezTo>
                    <a:pt x="70" y="9"/>
                    <a:pt x="71" y="8"/>
                    <a:pt x="72" y="6"/>
                  </a:cubicBezTo>
                  <a:cubicBezTo>
                    <a:pt x="75" y="9"/>
                    <a:pt x="72" y="3"/>
                    <a:pt x="76" y="5"/>
                  </a:cubicBezTo>
                  <a:cubicBezTo>
                    <a:pt x="78" y="4"/>
                    <a:pt x="79" y="0"/>
                    <a:pt x="79" y="3"/>
                  </a:cubicBezTo>
                  <a:cubicBezTo>
                    <a:pt x="82" y="3"/>
                    <a:pt x="81" y="2"/>
                    <a:pt x="83" y="1"/>
                  </a:cubicBezTo>
                  <a:cubicBezTo>
                    <a:pt x="83" y="1"/>
                    <a:pt x="83" y="1"/>
                    <a:pt x="83" y="1"/>
                  </a:cubicBezTo>
                  <a:cubicBezTo>
                    <a:pt x="83" y="2"/>
                    <a:pt x="83" y="2"/>
                    <a:pt x="83" y="1"/>
                  </a:cubicBezTo>
                  <a:cubicBezTo>
                    <a:pt x="83" y="1"/>
                    <a:pt x="82" y="1"/>
                    <a:pt x="83" y="2"/>
                  </a:cubicBezTo>
                  <a:cubicBezTo>
                    <a:pt x="83" y="2"/>
                    <a:pt x="83" y="4"/>
                    <a:pt x="83" y="3"/>
                  </a:cubicBezTo>
                  <a:cubicBezTo>
                    <a:pt x="82" y="4"/>
                    <a:pt x="85" y="5"/>
                    <a:pt x="83" y="5"/>
                  </a:cubicBezTo>
                  <a:cubicBezTo>
                    <a:pt x="82" y="4"/>
                    <a:pt x="82" y="4"/>
                    <a:pt x="82" y="5"/>
                  </a:cubicBezTo>
                  <a:cubicBezTo>
                    <a:pt x="82" y="6"/>
                    <a:pt x="83" y="7"/>
                    <a:pt x="83" y="7"/>
                  </a:cubicBezTo>
                  <a:cubicBezTo>
                    <a:pt x="82" y="7"/>
                    <a:pt x="80" y="8"/>
                    <a:pt x="82" y="9"/>
                  </a:cubicBezTo>
                  <a:cubicBezTo>
                    <a:pt x="82" y="8"/>
                    <a:pt x="84" y="13"/>
                    <a:pt x="83" y="10"/>
                  </a:cubicBezTo>
                  <a:cubicBezTo>
                    <a:pt x="82" y="13"/>
                    <a:pt x="79" y="13"/>
                    <a:pt x="82" y="14"/>
                  </a:cubicBezTo>
                  <a:cubicBezTo>
                    <a:pt x="83" y="13"/>
                    <a:pt x="83" y="14"/>
                    <a:pt x="83" y="15"/>
                  </a:cubicBezTo>
                  <a:cubicBezTo>
                    <a:pt x="83" y="15"/>
                    <a:pt x="83" y="16"/>
                    <a:pt x="83" y="17"/>
                  </a:cubicBezTo>
                  <a:cubicBezTo>
                    <a:pt x="82" y="18"/>
                    <a:pt x="82" y="19"/>
                    <a:pt x="83" y="19"/>
                  </a:cubicBezTo>
                  <a:cubicBezTo>
                    <a:pt x="81" y="19"/>
                    <a:pt x="82" y="22"/>
                    <a:pt x="83" y="23"/>
                  </a:cubicBezTo>
                  <a:cubicBezTo>
                    <a:pt x="82" y="25"/>
                    <a:pt x="85" y="29"/>
                    <a:pt x="83" y="28"/>
                  </a:cubicBezTo>
                  <a:cubicBezTo>
                    <a:pt x="82" y="31"/>
                    <a:pt x="85" y="34"/>
                    <a:pt x="83" y="34"/>
                  </a:cubicBezTo>
                  <a:cubicBezTo>
                    <a:pt x="83" y="38"/>
                    <a:pt x="80" y="37"/>
                    <a:pt x="83" y="39"/>
                  </a:cubicBezTo>
                  <a:cubicBezTo>
                    <a:pt x="81" y="40"/>
                    <a:pt x="80" y="41"/>
                    <a:pt x="83" y="45"/>
                  </a:cubicBezTo>
                  <a:cubicBezTo>
                    <a:pt x="85" y="47"/>
                    <a:pt x="82" y="49"/>
                    <a:pt x="83" y="52"/>
                  </a:cubicBezTo>
                  <a:cubicBezTo>
                    <a:pt x="80" y="57"/>
                    <a:pt x="80" y="56"/>
                    <a:pt x="83" y="58"/>
                  </a:cubicBezTo>
                  <a:cubicBezTo>
                    <a:pt x="86" y="62"/>
                    <a:pt x="83" y="63"/>
                    <a:pt x="83" y="65"/>
                  </a:cubicBezTo>
                  <a:cubicBezTo>
                    <a:pt x="82" y="69"/>
                    <a:pt x="85" y="73"/>
                    <a:pt x="83" y="72"/>
                  </a:cubicBezTo>
                  <a:cubicBezTo>
                    <a:pt x="86" y="74"/>
                    <a:pt x="85" y="78"/>
                    <a:pt x="83" y="79"/>
                  </a:cubicBezTo>
                  <a:cubicBezTo>
                    <a:pt x="83" y="80"/>
                    <a:pt x="83" y="81"/>
                    <a:pt x="83" y="82"/>
                  </a:cubicBezTo>
                  <a:cubicBezTo>
                    <a:pt x="83" y="83"/>
                    <a:pt x="83" y="87"/>
                    <a:pt x="83" y="87"/>
                  </a:cubicBezTo>
                  <a:cubicBezTo>
                    <a:pt x="84" y="87"/>
                    <a:pt x="84" y="89"/>
                    <a:pt x="84" y="91"/>
                  </a:cubicBezTo>
                  <a:cubicBezTo>
                    <a:pt x="85" y="95"/>
                    <a:pt x="85" y="95"/>
                    <a:pt x="83" y="94"/>
                  </a:cubicBezTo>
                  <a:cubicBezTo>
                    <a:pt x="81" y="96"/>
                    <a:pt x="81" y="94"/>
                    <a:pt x="83" y="99"/>
                  </a:cubicBezTo>
                  <a:close/>
                </a:path>
              </a:pathLst>
            </a:custGeom>
            <a:solidFill>
              <a:schemeClr val="bg1"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800" b="1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Freeform 7"/>
            <p:cNvSpPr/>
            <p:nvPr/>
          </p:nvSpPr>
          <p:spPr bwMode="auto">
            <a:xfrm>
              <a:off x="2195346" y="1796500"/>
              <a:ext cx="748480" cy="2438826"/>
            </a:xfrm>
            <a:custGeom>
              <a:avLst/>
              <a:gdLst>
                <a:gd name="T0" fmla="*/ 84 w 88"/>
                <a:gd name="T1" fmla="*/ 284 h 287"/>
                <a:gd name="T2" fmla="*/ 79 w 88"/>
                <a:gd name="T3" fmla="*/ 284 h 287"/>
                <a:gd name="T4" fmla="*/ 24 w 88"/>
                <a:gd name="T5" fmla="*/ 282 h 287"/>
                <a:gd name="T6" fmla="*/ 7 w 88"/>
                <a:gd name="T7" fmla="*/ 274 h 287"/>
                <a:gd name="T8" fmla="*/ 5 w 88"/>
                <a:gd name="T9" fmla="*/ 272 h 287"/>
                <a:gd name="T10" fmla="*/ 5 w 88"/>
                <a:gd name="T11" fmla="*/ 264 h 287"/>
                <a:gd name="T12" fmla="*/ 5 w 88"/>
                <a:gd name="T13" fmla="*/ 246 h 287"/>
                <a:gd name="T14" fmla="*/ 5 w 88"/>
                <a:gd name="T15" fmla="*/ 221 h 287"/>
                <a:gd name="T16" fmla="*/ 5 w 88"/>
                <a:gd name="T17" fmla="*/ 190 h 287"/>
                <a:gd name="T18" fmla="*/ 5 w 88"/>
                <a:gd name="T19" fmla="*/ 165 h 287"/>
                <a:gd name="T20" fmla="*/ 5 w 88"/>
                <a:gd name="T21" fmla="*/ 154 h 287"/>
                <a:gd name="T22" fmla="*/ 5 w 88"/>
                <a:gd name="T23" fmla="*/ 135 h 287"/>
                <a:gd name="T24" fmla="*/ 3 w 88"/>
                <a:gd name="T25" fmla="*/ 120 h 287"/>
                <a:gd name="T26" fmla="*/ 6 w 88"/>
                <a:gd name="T27" fmla="*/ 109 h 287"/>
                <a:gd name="T28" fmla="*/ 6 w 88"/>
                <a:gd name="T29" fmla="*/ 98 h 287"/>
                <a:gd name="T30" fmla="*/ 5 w 88"/>
                <a:gd name="T31" fmla="*/ 85 h 287"/>
                <a:gd name="T32" fmla="*/ 5 w 88"/>
                <a:gd name="T33" fmla="*/ 74 h 287"/>
                <a:gd name="T34" fmla="*/ 5 w 88"/>
                <a:gd name="T35" fmla="*/ 60 h 287"/>
                <a:gd name="T36" fmla="*/ 5 w 88"/>
                <a:gd name="T37" fmla="*/ 50 h 287"/>
                <a:gd name="T38" fmla="*/ 6 w 88"/>
                <a:gd name="T39" fmla="*/ 39 h 287"/>
                <a:gd name="T40" fmla="*/ 4 w 88"/>
                <a:gd name="T41" fmla="*/ 29 h 287"/>
                <a:gd name="T42" fmla="*/ 5 w 88"/>
                <a:gd name="T43" fmla="*/ 18 h 287"/>
                <a:gd name="T44" fmla="*/ 8 w 88"/>
                <a:gd name="T45" fmla="*/ 14 h 287"/>
                <a:gd name="T46" fmla="*/ 19 w 88"/>
                <a:gd name="T47" fmla="*/ 10 h 287"/>
                <a:gd name="T48" fmla="*/ 40 w 88"/>
                <a:gd name="T49" fmla="*/ 5 h 287"/>
                <a:gd name="T50" fmla="*/ 51 w 88"/>
                <a:gd name="T51" fmla="*/ 4 h 287"/>
                <a:gd name="T52" fmla="*/ 74 w 88"/>
                <a:gd name="T53" fmla="*/ 2 h 287"/>
                <a:gd name="T54" fmla="*/ 84 w 88"/>
                <a:gd name="T55" fmla="*/ 2 h 287"/>
                <a:gd name="T56" fmla="*/ 84 w 88"/>
                <a:gd name="T57" fmla="*/ 8 h 287"/>
                <a:gd name="T58" fmla="*/ 84 w 88"/>
                <a:gd name="T59" fmla="*/ 22 h 287"/>
                <a:gd name="T60" fmla="*/ 84 w 88"/>
                <a:gd name="T61" fmla="*/ 45 h 287"/>
                <a:gd name="T62" fmla="*/ 84 w 88"/>
                <a:gd name="T63" fmla="*/ 73 h 287"/>
                <a:gd name="T64" fmla="*/ 84 w 88"/>
                <a:gd name="T65" fmla="*/ 88 h 287"/>
                <a:gd name="T66" fmla="*/ 84 w 88"/>
                <a:gd name="T67" fmla="*/ 105 h 287"/>
                <a:gd name="T68" fmla="*/ 85 w 88"/>
                <a:gd name="T69" fmla="*/ 119 h 287"/>
                <a:gd name="T70" fmla="*/ 83 w 88"/>
                <a:gd name="T71" fmla="*/ 127 h 287"/>
                <a:gd name="T72" fmla="*/ 84 w 88"/>
                <a:gd name="T73" fmla="*/ 143 h 287"/>
                <a:gd name="T74" fmla="*/ 84 w 88"/>
                <a:gd name="T75" fmla="*/ 151 h 287"/>
                <a:gd name="T76" fmla="*/ 84 w 88"/>
                <a:gd name="T77" fmla="*/ 156 h 287"/>
                <a:gd name="T78" fmla="*/ 85 w 88"/>
                <a:gd name="T79" fmla="*/ 163 h 287"/>
                <a:gd name="T80" fmla="*/ 85 w 88"/>
                <a:gd name="T81" fmla="*/ 163 h 287"/>
                <a:gd name="T82" fmla="*/ 85 w 88"/>
                <a:gd name="T83" fmla="*/ 163 h 287"/>
                <a:gd name="T84" fmla="*/ 84 w 88"/>
                <a:gd name="T85" fmla="*/ 168 h 287"/>
                <a:gd name="T86" fmla="*/ 85 w 88"/>
                <a:gd name="T87" fmla="*/ 174 h 287"/>
                <a:gd name="T88" fmla="*/ 84 w 88"/>
                <a:gd name="T89" fmla="*/ 176 h 287"/>
                <a:gd name="T90" fmla="*/ 84 w 88"/>
                <a:gd name="T91" fmla="*/ 177 h 287"/>
                <a:gd name="T92" fmla="*/ 84 w 88"/>
                <a:gd name="T93" fmla="*/ 178 h 287"/>
                <a:gd name="T94" fmla="*/ 84 w 88"/>
                <a:gd name="T95" fmla="*/ 182 h 287"/>
                <a:gd name="T96" fmla="*/ 85 w 88"/>
                <a:gd name="T97" fmla="*/ 185 h 287"/>
                <a:gd name="T98" fmla="*/ 85 w 88"/>
                <a:gd name="T99" fmla="*/ 192 h 287"/>
                <a:gd name="T100" fmla="*/ 84 w 88"/>
                <a:gd name="T101" fmla="*/ 214 h 287"/>
                <a:gd name="T102" fmla="*/ 84 w 88"/>
                <a:gd name="T103" fmla="*/ 242 h 287"/>
                <a:gd name="T104" fmla="*/ 84 w 88"/>
                <a:gd name="T105" fmla="*/ 264 h 287"/>
                <a:gd name="T106" fmla="*/ 84 w 88"/>
                <a:gd name="T107" fmla="*/ 273 h 287"/>
                <a:gd name="T108" fmla="*/ 84 w 88"/>
                <a:gd name="T109" fmla="*/ 283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8" h="287">
                  <a:moveTo>
                    <a:pt x="84" y="284"/>
                  </a:moveTo>
                  <a:cubicBezTo>
                    <a:pt x="84" y="284"/>
                    <a:pt x="84" y="285"/>
                    <a:pt x="84" y="285"/>
                  </a:cubicBezTo>
                  <a:cubicBezTo>
                    <a:pt x="84" y="285"/>
                    <a:pt x="84" y="285"/>
                    <a:pt x="84" y="284"/>
                  </a:cubicBezTo>
                  <a:cubicBezTo>
                    <a:pt x="84" y="284"/>
                    <a:pt x="84" y="284"/>
                    <a:pt x="84" y="284"/>
                  </a:cubicBezTo>
                  <a:cubicBezTo>
                    <a:pt x="84" y="284"/>
                    <a:pt x="84" y="284"/>
                    <a:pt x="84" y="284"/>
                  </a:cubicBezTo>
                  <a:cubicBezTo>
                    <a:pt x="84" y="287"/>
                    <a:pt x="83" y="286"/>
                    <a:pt x="84" y="285"/>
                  </a:cubicBezTo>
                  <a:cubicBezTo>
                    <a:pt x="84" y="285"/>
                    <a:pt x="83" y="285"/>
                    <a:pt x="83" y="284"/>
                  </a:cubicBezTo>
                  <a:cubicBezTo>
                    <a:pt x="83" y="285"/>
                    <a:pt x="82" y="282"/>
                    <a:pt x="79" y="284"/>
                  </a:cubicBezTo>
                  <a:cubicBezTo>
                    <a:pt x="80" y="285"/>
                    <a:pt x="74" y="285"/>
                    <a:pt x="73" y="284"/>
                  </a:cubicBezTo>
                  <a:cubicBezTo>
                    <a:pt x="71" y="284"/>
                    <a:pt x="69" y="284"/>
                    <a:pt x="66" y="284"/>
                  </a:cubicBezTo>
                  <a:cubicBezTo>
                    <a:pt x="48" y="284"/>
                    <a:pt x="24" y="284"/>
                    <a:pt x="24" y="284"/>
                  </a:cubicBezTo>
                  <a:cubicBezTo>
                    <a:pt x="24" y="282"/>
                    <a:pt x="24" y="282"/>
                    <a:pt x="24" y="282"/>
                  </a:cubicBezTo>
                  <a:cubicBezTo>
                    <a:pt x="22" y="280"/>
                    <a:pt x="21" y="278"/>
                    <a:pt x="18" y="277"/>
                  </a:cubicBezTo>
                  <a:cubicBezTo>
                    <a:pt x="17" y="276"/>
                    <a:pt x="16" y="276"/>
                    <a:pt x="14" y="275"/>
                  </a:cubicBezTo>
                  <a:cubicBezTo>
                    <a:pt x="12" y="274"/>
                    <a:pt x="11" y="275"/>
                    <a:pt x="9" y="274"/>
                  </a:cubicBezTo>
                  <a:cubicBezTo>
                    <a:pt x="9" y="273"/>
                    <a:pt x="8" y="276"/>
                    <a:pt x="7" y="274"/>
                  </a:cubicBezTo>
                  <a:cubicBezTo>
                    <a:pt x="7" y="274"/>
                    <a:pt x="6" y="274"/>
                    <a:pt x="5" y="273"/>
                  </a:cubicBezTo>
                  <a:cubicBezTo>
                    <a:pt x="5" y="273"/>
                    <a:pt x="5" y="273"/>
                    <a:pt x="5" y="273"/>
                  </a:cubicBezTo>
                  <a:cubicBezTo>
                    <a:pt x="5" y="275"/>
                    <a:pt x="2" y="273"/>
                    <a:pt x="5" y="273"/>
                  </a:cubicBezTo>
                  <a:cubicBezTo>
                    <a:pt x="5" y="273"/>
                    <a:pt x="5" y="273"/>
                    <a:pt x="5" y="272"/>
                  </a:cubicBezTo>
                  <a:cubicBezTo>
                    <a:pt x="4" y="271"/>
                    <a:pt x="6" y="271"/>
                    <a:pt x="5" y="271"/>
                  </a:cubicBezTo>
                  <a:cubicBezTo>
                    <a:pt x="7" y="272"/>
                    <a:pt x="6" y="270"/>
                    <a:pt x="5" y="270"/>
                  </a:cubicBezTo>
                  <a:cubicBezTo>
                    <a:pt x="5" y="269"/>
                    <a:pt x="4" y="270"/>
                    <a:pt x="5" y="267"/>
                  </a:cubicBezTo>
                  <a:cubicBezTo>
                    <a:pt x="6" y="264"/>
                    <a:pt x="6" y="266"/>
                    <a:pt x="5" y="264"/>
                  </a:cubicBezTo>
                  <a:cubicBezTo>
                    <a:pt x="2" y="261"/>
                    <a:pt x="4" y="260"/>
                    <a:pt x="5" y="260"/>
                  </a:cubicBezTo>
                  <a:cubicBezTo>
                    <a:pt x="0" y="259"/>
                    <a:pt x="5" y="258"/>
                    <a:pt x="5" y="256"/>
                  </a:cubicBezTo>
                  <a:cubicBezTo>
                    <a:pt x="6" y="256"/>
                    <a:pt x="4" y="253"/>
                    <a:pt x="5" y="251"/>
                  </a:cubicBezTo>
                  <a:cubicBezTo>
                    <a:pt x="4" y="252"/>
                    <a:pt x="5" y="245"/>
                    <a:pt x="5" y="246"/>
                  </a:cubicBezTo>
                  <a:cubicBezTo>
                    <a:pt x="5" y="242"/>
                    <a:pt x="8" y="243"/>
                    <a:pt x="5" y="240"/>
                  </a:cubicBezTo>
                  <a:cubicBezTo>
                    <a:pt x="11" y="244"/>
                    <a:pt x="3" y="236"/>
                    <a:pt x="5" y="234"/>
                  </a:cubicBezTo>
                  <a:cubicBezTo>
                    <a:pt x="4" y="229"/>
                    <a:pt x="5" y="231"/>
                    <a:pt x="5" y="228"/>
                  </a:cubicBezTo>
                  <a:cubicBezTo>
                    <a:pt x="5" y="227"/>
                    <a:pt x="7" y="221"/>
                    <a:pt x="5" y="221"/>
                  </a:cubicBezTo>
                  <a:cubicBezTo>
                    <a:pt x="6" y="216"/>
                    <a:pt x="3" y="219"/>
                    <a:pt x="5" y="213"/>
                  </a:cubicBezTo>
                  <a:cubicBezTo>
                    <a:pt x="2" y="212"/>
                    <a:pt x="2" y="211"/>
                    <a:pt x="5" y="206"/>
                  </a:cubicBezTo>
                  <a:cubicBezTo>
                    <a:pt x="6" y="206"/>
                    <a:pt x="2" y="201"/>
                    <a:pt x="5" y="198"/>
                  </a:cubicBezTo>
                  <a:cubicBezTo>
                    <a:pt x="6" y="195"/>
                    <a:pt x="6" y="191"/>
                    <a:pt x="5" y="190"/>
                  </a:cubicBezTo>
                  <a:cubicBezTo>
                    <a:pt x="3" y="190"/>
                    <a:pt x="4" y="183"/>
                    <a:pt x="5" y="182"/>
                  </a:cubicBezTo>
                  <a:cubicBezTo>
                    <a:pt x="6" y="180"/>
                    <a:pt x="5" y="177"/>
                    <a:pt x="5" y="174"/>
                  </a:cubicBezTo>
                  <a:cubicBezTo>
                    <a:pt x="5" y="171"/>
                    <a:pt x="3" y="169"/>
                    <a:pt x="3" y="167"/>
                  </a:cubicBezTo>
                  <a:cubicBezTo>
                    <a:pt x="3" y="167"/>
                    <a:pt x="3" y="166"/>
                    <a:pt x="5" y="165"/>
                  </a:cubicBezTo>
                  <a:cubicBezTo>
                    <a:pt x="6" y="164"/>
                    <a:pt x="6" y="164"/>
                    <a:pt x="5" y="161"/>
                  </a:cubicBezTo>
                  <a:cubicBezTo>
                    <a:pt x="4" y="158"/>
                    <a:pt x="2" y="157"/>
                    <a:pt x="5" y="157"/>
                  </a:cubicBezTo>
                  <a:cubicBezTo>
                    <a:pt x="5" y="156"/>
                    <a:pt x="6" y="156"/>
                    <a:pt x="6" y="156"/>
                  </a:cubicBezTo>
                  <a:cubicBezTo>
                    <a:pt x="6" y="156"/>
                    <a:pt x="5" y="155"/>
                    <a:pt x="5" y="154"/>
                  </a:cubicBezTo>
                  <a:cubicBezTo>
                    <a:pt x="8" y="151"/>
                    <a:pt x="4" y="150"/>
                    <a:pt x="5" y="148"/>
                  </a:cubicBezTo>
                  <a:cubicBezTo>
                    <a:pt x="3" y="150"/>
                    <a:pt x="6" y="142"/>
                    <a:pt x="5" y="143"/>
                  </a:cubicBezTo>
                  <a:cubicBezTo>
                    <a:pt x="5" y="141"/>
                    <a:pt x="5" y="140"/>
                    <a:pt x="5" y="139"/>
                  </a:cubicBezTo>
                  <a:cubicBezTo>
                    <a:pt x="4" y="136"/>
                    <a:pt x="2" y="136"/>
                    <a:pt x="5" y="135"/>
                  </a:cubicBezTo>
                  <a:cubicBezTo>
                    <a:pt x="6" y="131"/>
                    <a:pt x="9" y="134"/>
                    <a:pt x="5" y="131"/>
                  </a:cubicBezTo>
                  <a:cubicBezTo>
                    <a:pt x="5" y="129"/>
                    <a:pt x="5" y="129"/>
                    <a:pt x="5" y="128"/>
                  </a:cubicBezTo>
                  <a:cubicBezTo>
                    <a:pt x="5" y="127"/>
                    <a:pt x="4" y="126"/>
                    <a:pt x="5" y="122"/>
                  </a:cubicBezTo>
                  <a:cubicBezTo>
                    <a:pt x="3" y="120"/>
                    <a:pt x="2" y="121"/>
                    <a:pt x="3" y="120"/>
                  </a:cubicBezTo>
                  <a:cubicBezTo>
                    <a:pt x="3" y="119"/>
                    <a:pt x="2" y="119"/>
                    <a:pt x="4" y="117"/>
                  </a:cubicBezTo>
                  <a:cubicBezTo>
                    <a:pt x="4" y="116"/>
                    <a:pt x="5" y="114"/>
                    <a:pt x="5" y="114"/>
                  </a:cubicBezTo>
                  <a:cubicBezTo>
                    <a:pt x="5" y="113"/>
                    <a:pt x="5" y="114"/>
                    <a:pt x="6" y="113"/>
                  </a:cubicBezTo>
                  <a:cubicBezTo>
                    <a:pt x="8" y="111"/>
                    <a:pt x="5" y="109"/>
                    <a:pt x="6" y="109"/>
                  </a:cubicBezTo>
                  <a:cubicBezTo>
                    <a:pt x="6" y="108"/>
                    <a:pt x="7" y="106"/>
                    <a:pt x="5" y="105"/>
                  </a:cubicBezTo>
                  <a:cubicBezTo>
                    <a:pt x="5" y="105"/>
                    <a:pt x="4" y="104"/>
                    <a:pt x="5" y="103"/>
                  </a:cubicBezTo>
                  <a:cubicBezTo>
                    <a:pt x="7" y="102"/>
                    <a:pt x="6" y="103"/>
                    <a:pt x="6" y="101"/>
                  </a:cubicBezTo>
                  <a:cubicBezTo>
                    <a:pt x="6" y="101"/>
                    <a:pt x="5" y="99"/>
                    <a:pt x="6" y="98"/>
                  </a:cubicBezTo>
                  <a:cubicBezTo>
                    <a:pt x="5" y="98"/>
                    <a:pt x="6" y="97"/>
                    <a:pt x="5" y="97"/>
                  </a:cubicBezTo>
                  <a:cubicBezTo>
                    <a:pt x="5" y="95"/>
                    <a:pt x="5" y="93"/>
                    <a:pt x="4" y="93"/>
                  </a:cubicBezTo>
                  <a:cubicBezTo>
                    <a:pt x="3" y="92"/>
                    <a:pt x="4" y="92"/>
                    <a:pt x="5" y="89"/>
                  </a:cubicBezTo>
                  <a:cubicBezTo>
                    <a:pt x="6" y="86"/>
                    <a:pt x="4" y="84"/>
                    <a:pt x="5" y="85"/>
                  </a:cubicBezTo>
                  <a:cubicBezTo>
                    <a:pt x="5" y="83"/>
                    <a:pt x="6" y="83"/>
                    <a:pt x="5" y="81"/>
                  </a:cubicBezTo>
                  <a:cubicBezTo>
                    <a:pt x="4" y="79"/>
                    <a:pt x="4" y="79"/>
                    <a:pt x="5" y="79"/>
                  </a:cubicBezTo>
                  <a:cubicBezTo>
                    <a:pt x="5" y="79"/>
                    <a:pt x="5" y="78"/>
                    <a:pt x="5" y="77"/>
                  </a:cubicBezTo>
                  <a:cubicBezTo>
                    <a:pt x="6" y="77"/>
                    <a:pt x="5" y="76"/>
                    <a:pt x="5" y="74"/>
                  </a:cubicBezTo>
                  <a:cubicBezTo>
                    <a:pt x="7" y="71"/>
                    <a:pt x="7" y="69"/>
                    <a:pt x="7" y="69"/>
                  </a:cubicBezTo>
                  <a:cubicBezTo>
                    <a:pt x="8" y="69"/>
                    <a:pt x="6" y="67"/>
                    <a:pt x="5" y="67"/>
                  </a:cubicBezTo>
                  <a:cubicBezTo>
                    <a:pt x="5" y="65"/>
                    <a:pt x="4" y="64"/>
                    <a:pt x="5" y="63"/>
                  </a:cubicBezTo>
                  <a:cubicBezTo>
                    <a:pt x="6" y="61"/>
                    <a:pt x="6" y="59"/>
                    <a:pt x="5" y="60"/>
                  </a:cubicBezTo>
                  <a:cubicBezTo>
                    <a:pt x="4" y="58"/>
                    <a:pt x="5" y="57"/>
                    <a:pt x="4" y="56"/>
                  </a:cubicBezTo>
                  <a:cubicBezTo>
                    <a:pt x="3" y="55"/>
                    <a:pt x="4" y="53"/>
                    <a:pt x="5" y="53"/>
                  </a:cubicBezTo>
                  <a:cubicBezTo>
                    <a:pt x="5" y="53"/>
                    <a:pt x="5" y="53"/>
                    <a:pt x="5" y="52"/>
                  </a:cubicBezTo>
                  <a:cubicBezTo>
                    <a:pt x="4" y="52"/>
                    <a:pt x="4" y="52"/>
                    <a:pt x="5" y="50"/>
                  </a:cubicBezTo>
                  <a:cubicBezTo>
                    <a:pt x="5" y="49"/>
                    <a:pt x="6" y="49"/>
                    <a:pt x="5" y="47"/>
                  </a:cubicBezTo>
                  <a:cubicBezTo>
                    <a:pt x="3" y="46"/>
                    <a:pt x="2" y="46"/>
                    <a:pt x="3" y="45"/>
                  </a:cubicBezTo>
                  <a:cubicBezTo>
                    <a:pt x="3" y="44"/>
                    <a:pt x="5" y="44"/>
                    <a:pt x="5" y="41"/>
                  </a:cubicBezTo>
                  <a:cubicBezTo>
                    <a:pt x="4" y="42"/>
                    <a:pt x="6" y="39"/>
                    <a:pt x="6" y="39"/>
                  </a:cubicBezTo>
                  <a:cubicBezTo>
                    <a:pt x="5" y="38"/>
                    <a:pt x="6" y="36"/>
                    <a:pt x="5" y="36"/>
                  </a:cubicBezTo>
                  <a:cubicBezTo>
                    <a:pt x="5" y="34"/>
                    <a:pt x="6" y="34"/>
                    <a:pt x="5" y="33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5" y="27"/>
                    <a:pt x="5" y="27"/>
                  </a:cubicBezTo>
                  <a:cubicBezTo>
                    <a:pt x="5" y="27"/>
                    <a:pt x="5" y="24"/>
                    <a:pt x="5" y="23"/>
                  </a:cubicBezTo>
                  <a:cubicBezTo>
                    <a:pt x="5" y="23"/>
                    <a:pt x="3" y="21"/>
                    <a:pt x="5" y="20"/>
                  </a:cubicBezTo>
                  <a:cubicBezTo>
                    <a:pt x="6" y="20"/>
                    <a:pt x="4" y="19"/>
                    <a:pt x="5" y="18"/>
                  </a:cubicBezTo>
                  <a:cubicBezTo>
                    <a:pt x="5" y="16"/>
                    <a:pt x="5" y="17"/>
                    <a:pt x="5" y="16"/>
                  </a:cubicBezTo>
                  <a:cubicBezTo>
                    <a:pt x="7" y="13"/>
                    <a:pt x="4" y="16"/>
                    <a:pt x="5" y="15"/>
                  </a:cubicBezTo>
                  <a:cubicBezTo>
                    <a:pt x="5" y="13"/>
                    <a:pt x="6" y="14"/>
                    <a:pt x="5" y="14"/>
                  </a:cubicBezTo>
                  <a:cubicBezTo>
                    <a:pt x="6" y="14"/>
                    <a:pt x="7" y="14"/>
                    <a:pt x="8" y="14"/>
                  </a:cubicBezTo>
                  <a:cubicBezTo>
                    <a:pt x="9" y="15"/>
                    <a:pt x="9" y="12"/>
                    <a:pt x="10" y="13"/>
                  </a:cubicBezTo>
                  <a:cubicBezTo>
                    <a:pt x="9" y="12"/>
                    <a:pt x="10" y="12"/>
                    <a:pt x="12" y="12"/>
                  </a:cubicBezTo>
                  <a:cubicBezTo>
                    <a:pt x="13" y="11"/>
                    <a:pt x="14" y="13"/>
                    <a:pt x="15" y="11"/>
                  </a:cubicBezTo>
                  <a:cubicBezTo>
                    <a:pt x="15" y="9"/>
                    <a:pt x="20" y="6"/>
                    <a:pt x="19" y="10"/>
                  </a:cubicBezTo>
                  <a:cubicBezTo>
                    <a:pt x="20" y="9"/>
                    <a:pt x="24" y="11"/>
                    <a:pt x="24" y="8"/>
                  </a:cubicBezTo>
                  <a:cubicBezTo>
                    <a:pt x="28" y="9"/>
                    <a:pt x="31" y="9"/>
                    <a:pt x="30" y="7"/>
                  </a:cubicBezTo>
                  <a:cubicBezTo>
                    <a:pt x="36" y="8"/>
                    <a:pt x="32" y="7"/>
                    <a:pt x="35" y="6"/>
                  </a:cubicBezTo>
                  <a:cubicBezTo>
                    <a:pt x="34" y="3"/>
                    <a:pt x="36" y="8"/>
                    <a:pt x="40" y="5"/>
                  </a:cubicBezTo>
                  <a:cubicBezTo>
                    <a:pt x="44" y="8"/>
                    <a:pt x="46" y="7"/>
                    <a:pt x="46" y="4"/>
                  </a:cubicBezTo>
                  <a:cubicBezTo>
                    <a:pt x="49" y="4"/>
                    <a:pt x="52" y="7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2" y="5"/>
                    <a:pt x="55" y="2"/>
                    <a:pt x="57" y="3"/>
                  </a:cubicBezTo>
                  <a:cubicBezTo>
                    <a:pt x="58" y="3"/>
                    <a:pt x="61" y="1"/>
                    <a:pt x="63" y="3"/>
                  </a:cubicBezTo>
                  <a:cubicBezTo>
                    <a:pt x="64" y="6"/>
                    <a:pt x="66" y="3"/>
                    <a:pt x="68" y="2"/>
                  </a:cubicBezTo>
                  <a:cubicBezTo>
                    <a:pt x="70" y="2"/>
                    <a:pt x="74" y="4"/>
                    <a:pt x="74" y="2"/>
                  </a:cubicBezTo>
                  <a:cubicBezTo>
                    <a:pt x="74" y="2"/>
                    <a:pt x="77" y="4"/>
                    <a:pt x="77" y="2"/>
                  </a:cubicBezTo>
                  <a:cubicBezTo>
                    <a:pt x="78" y="0"/>
                    <a:pt x="81" y="2"/>
                    <a:pt x="80" y="2"/>
                  </a:cubicBezTo>
                  <a:cubicBezTo>
                    <a:pt x="82" y="3"/>
                    <a:pt x="83" y="3"/>
                    <a:pt x="82" y="2"/>
                  </a:cubicBezTo>
                  <a:cubicBezTo>
                    <a:pt x="83" y="3"/>
                    <a:pt x="84" y="2"/>
                    <a:pt x="84" y="2"/>
                  </a:cubicBezTo>
                  <a:cubicBezTo>
                    <a:pt x="85" y="2"/>
                    <a:pt x="86" y="2"/>
                    <a:pt x="84" y="3"/>
                  </a:cubicBezTo>
                  <a:cubicBezTo>
                    <a:pt x="84" y="4"/>
                    <a:pt x="84" y="3"/>
                    <a:pt x="84" y="4"/>
                  </a:cubicBezTo>
                  <a:cubicBezTo>
                    <a:pt x="84" y="4"/>
                    <a:pt x="83" y="4"/>
                    <a:pt x="84" y="5"/>
                  </a:cubicBezTo>
                  <a:cubicBezTo>
                    <a:pt x="86" y="4"/>
                    <a:pt x="83" y="7"/>
                    <a:pt x="84" y="8"/>
                  </a:cubicBezTo>
                  <a:cubicBezTo>
                    <a:pt x="85" y="7"/>
                    <a:pt x="84" y="11"/>
                    <a:pt x="84" y="10"/>
                  </a:cubicBezTo>
                  <a:cubicBezTo>
                    <a:pt x="87" y="10"/>
                    <a:pt x="83" y="15"/>
                    <a:pt x="84" y="14"/>
                  </a:cubicBezTo>
                  <a:cubicBezTo>
                    <a:pt x="84" y="14"/>
                    <a:pt x="85" y="14"/>
                    <a:pt x="84" y="18"/>
                  </a:cubicBezTo>
                  <a:cubicBezTo>
                    <a:pt x="84" y="20"/>
                    <a:pt x="85" y="21"/>
                    <a:pt x="84" y="22"/>
                  </a:cubicBezTo>
                  <a:cubicBezTo>
                    <a:pt x="84" y="28"/>
                    <a:pt x="84" y="23"/>
                    <a:pt x="84" y="27"/>
                  </a:cubicBezTo>
                  <a:cubicBezTo>
                    <a:pt x="85" y="29"/>
                    <a:pt x="83" y="31"/>
                    <a:pt x="84" y="33"/>
                  </a:cubicBezTo>
                  <a:cubicBezTo>
                    <a:pt x="83" y="37"/>
                    <a:pt x="84" y="35"/>
                    <a:pt x="84" y="38"/>
                  </a:cubicBezTo>
                  <a:cubicBezTo>
                    <a:pt x="81" y="40"/>
                    <a:pt x="84" y="39"/>
                    <a:pt x="84" y="45"/>
                  </a:cubicBezTo>
                  <a:cubicBezTo>
                    <a:pt x="82" y="46"/>
                    <a:pt x="86" y="47"/>
                    <a:pt x="84" y="51"/>
                  </a:cubicBezTo>
                  <a:cubicBezTo>
                    <a:pt x="83" y="53"/>
                    <a:pt x="84" y="53"/>
                    <a:pt x="84" y="58"/>
                  </a:cubicBezTo>
                  <a:cubicBezTo>
                    <a:pt x="85" y="58"/>
                    <a:pt x="85" y="60"/>
                    <a:pt x="84" y="65"/>
                  </a:cubicBezTo>
                  <a:cubicBezTo>
                    <a:pt x="84" y="67"/>
                    <a:pt x="86" y="70"/>
                    <a:pt x="84" y="73"/>
                  </a:cubicBezTo>
                  <a:cubicBezTo>
                    <a:pt x="86" y="73"/>
                    <a:pt x="84" y="74"/>
                    <a:pt x="84" y="80"/>
                  </a:cubicBezTo>
                  <a:cubicBezTo>
                    <a:pt x="84" y="80"/>
                    <a:pt x="85" y="80"/>
                    <a:pt x="84" y="81"/>
                  </a:cubicBezTo>
                  <a:cubicBezTo>
                    <a:pt x="84" y="80"/>
                    <a:pt x="84" y="80"/>
                    <a:pt x="84" y="80"/>
                  </a:cubicBezTo>
                  <a:cubicBezTo>
                    <a:pt x="84" y="81"/>
                    <a:pt x="81" y="84"/>
                    <a:pt x="84" y="88"/>
                  </a:cubicBezTo>
                  <a:cubicBezTo>
                    <a:pt x="81" y="88"/>
                    <a:pt x="84" y="95"/>
                    <a:pt x="84" y="97"/>
                  </a:cubicBezTo>
                  <a:cubicBezTo>
                    <a:pt x="84" y="97"/>
                    <a:pt x="83" y="97"/>
                    <a:pt x="83" y="98"/>
                  </a:cubicBezTo>
                  <a:cubicBezTo>
                    <a:pt x="83" y="98"/>
                    <a:pt x="83" y="100"/>
                    <a:pt x="83" y="101"/>
                  </a:cubicBezTo>
                  <a:cubicBezTo>
                    <a:pt x="84" y="102"/>
                    <a:pt x="85" y="101"/>
                    <a:pt x="84" y="105"/>
                  </a:cubicBezTo>
                  <a:cubicBezTo>
                    <a:pt x="84" y="105"/>
                    <a:pt x="84" y="106"/>
                    <a:pt x="84" y="108"/>
                  </a:cubicBezTo>
                  <a:cubicBezTo>
                    <a:pt x="85" y="109"/>
                    <a:pt x="85" y="113"/>
                    <a:pt x="84" y="113"/>
                  </a:cubicBezTo>
                  <a:cubicBezTo>
                    <a:pt x="83" y="114"/>
                    <a:pt x="83" y="119"/>
                    <a:pt x="84" y="119"/>
                  </a:cubicBezTo>
                  <a:cubicBezTo>
                    <a:pt x="84" y="119"/>
                    <a:pt x="84" y="119"/>
                    <a:pt x="85" y="119"/>
                  </a:cubicBezTo>
                  <a:cubicBezTo>
                    <a:pt x="85" y="119"/>
                    <a:pt x="85" y="119"/>
                    <a:pt x="84" y="119"/>
                  </a:cubicBezTo>
                  <a:cubicBezTo>
                    <a:pt x="85" y="119"/>
                    <a:pt x="88" y="121"/>
                    <a:pt x="84" y="122"/>
                  </a:cubicBezTo>
                  <a:cubicBezTo>
                    <a:pt x="84" y="124"/>
                    <a:pt x="85" y="121"/>
                    <a:pt x="84" y="124"/>
                  </a:cubicBezTo>
                  <a:cubicBezTo>
                    <a:pt x="86" y="123"/>
                    <a:pt x="81" y="125"/>
                    <a:pt x="83" y="127"/>
                  </a:cubicBezTo>
                  <a:cubicBezTo>
                    <a:pt x="85" y="126"/>
                    <a:pt x="86" y="129"/>
                    <a:pt x="84" y="130"/>
                  </a:cubicBezTo>
                  <a:cubicBezTo>
                    <a:pt x="86" y="133"/>
                    <a:pt x="83" y="134"/>
                    <a:pt x="84" y="135"/>
                  </a:cubicBezTo>
                  <a:cubicBezTo>
                    <a:pt x="81" y="138"/>
                    <a:pt x="81" y="136"/>
                    <a:pt x="84" y="139"/>
                  </a:cubicBezTo>
                  <a:cubicBezTo>
                    <a:pt x="86" y="138"/>
                    <a:pt x="86" y="142"/>
                    <a:pt x="84" y="143"/>
                  </a:cubicBezTo>
                  <a:cubicBezTo>
                    <a:pt x="83" y="144"/>
                    <a:pt x="84" y="147"/>
                    <a:pt x="84" y="148"/>
                  </a:cubicBezTo>
                  <a:cubicBezTo>
                    <a:pt x="85" y="148"/>
                    <a:pt x="86" y="149"/>
                    <a:pt x="85" y="151"/>
                  </a:cubicBezTo>
                  <a:cubicBezTo>
                    <a:pt x="83" y="151"/>
                    <a:pt x="83" y="151"/>
                    <a:pt x="84" y="151"/>
                  </a:cubicBezTo>
                  <a:cubicBezTo>
                    <a:pt x="84" y="151"/>
                    <a:pt x="84" y="151"/>
                    <a:pt x="84" y="151"/>
                  </a:cubicBezTo>
                  <a:cubicBezTo>
                    <a:pt x="85" y="152"/>
                    <a:pt x="85" y="152"/>
                    <a:pt x="84" y="153"/>
                  </a:cubicBezTo>
                  <a:cubicBezTo>
                    <a:pt x="84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4" y="151"/>
                  </a:cubicBezTo>
                  <a:cubicBezTo>
                    <a:pt x="83" y="151"/>
                    <a:pt x="83" y="153"/>
                    <a:pt x="84" y="156"/>
                  </a:cubicBezTo>
                  <a:cubicBezTo>
                    <a:pt x="84" y="159"/>
                    <a:pt x="86" y="160"/>
                    <a:pt x="83" y="161"/>
                  </a:cubicBezTo>
                  <a:cubicBezTo>
                    <a:pt x="85" y="161"/>
                    <a:pt x="85" y="161"/>
                    <a:pt x="85" y="162"/>
                  </a:cubicBezTo>
                  <a:cubicBezTo>
                    <a:pt x="85" y="162"/>
                    <a:pt x="85" y="162"/>
                    <a:pt x="85" y="162"/>
                  </a:cubicBezTo>
                  <a:cubicBezTo>
                    <a:pt x="85" y="162"/>
                    <a:pt x="85" y="162"/>
                    <a:pt x="85" y="163"/>
                  </a:cubicBezTo>
                  <a:cubicBezTo>
                    <a:pt x="85" y="162"/>
                    <a:pt x="85" y="162"/>
                    <a:pt x="85" y="162"/>
                  </a:cubicBezTo>
                  <a:cubicBezTo>
                    <a:pt x="85" y="162"/>
                    <a:pt x="85" y="163"/>
                    <a:pt x="85" y="163"/>
                  </a:cubicBezTo>
                  <a:cubicBezTo>
                    <a:pt x="85" y="163"/>
                    <a:pt x="85" y="163"/>
                    <a:pt x="85" y="163"/>
                  </a:cubicBezTo>
                  <a:cubicBezTo>
                    <a:pt x="86" y="163"/>
                    <a:pt x="86" y="163"/>
                    <a:pt x="85" y="163"/>
                  </a:cubicBezTo>
                  <a:cubicBezTo>
                    <a:pt x="85" y="163"/>
                    <a:pt x="85" y="163"/>
                    <a:pt x="85" y="164"/>
                  </a:cubicBezTo>
                  <a:cubicBezTo>
                    <a:pt x="85" y="164"/>
                    <a:pt x="85" y="163"/>
                    <a:pt x="85" y="163"/>
                  </a:cubicBezTo>
                  <a:cubicBezTo>
                    <a:pt x="85" y="163"/>
                    <a:pt x="85" y="163"/>
                    <a:pt x="85" y="163"/>
                  </a:cubicBezTo>
                  <a:cubicBezTo>
                    <a:pt x="85" y="163"/>
                    <a:pt x="85" y="163"/>
                    <a:pt x="85" y="163"/>
                  </a:cubicBezTo>
                  <a:cubicBezTo>
                    <a:pt x="85" y="163"/>
                    <a:pt x="85" y="164"/>
                    <a:pt x="84" y="165"/>
                  </a:cubicBezTo>
                  <a:cubicBezTo>
                    <a:pt x="83" y="167"/>
                    <a:pt x="84" y="163"/>
                    <a:pt x="83" y="166"/>
                  </a:cubicBezTo>
                  <a:cubicBezTo>
                    <a:pt x="84" y="166"/>
                    <a:pt x="85" y="167"/>
                    <a:pt x="84" y="167"/>
                  </a:cubicBezTo>
                  <a:cubicBezTo>
                    <a:pt x="83" y="167"/>
                    <a:pt x="84" y="168"/>
                    <a:pt x="84" y="168"/>
                  </a:cubicBezTo>
                  <a:cubicBezTo>
                    <a:pt x="81" y="170"/>
                    <a:pt x="87" y="171"/>
                    <a:pt x="84" y="170"/>
                  </a:cubicBezTo>
                  <a:cubicBezTo>
                    <a:pt x="84" y="170"/>
                    <a:pt x="85" y="172"/>
                    <a:pt x="84" y="172"/>
                  </a:cubicBezTo>
                  <a:cubicBezTo>
                    <a:pt x="84" y="173"/>
                    <a:pt x="85" y="174"/>
                    <a:pt x="85" y="174"/>
                  </a:cubicBezTo>
                  <a:cubicBezTo>
                    <a:pt x="86" y="174"/>
                    <a:pt x="86" y="174"/>
                    <a:pt x="85" y="174"/>
                  </a:cubicBezTo>
                  <a:cubicBezTo>
                    <a:pt x="85" y="174"/>
                    <a:pt x="85" y="174"/>
                    <a:pt x="84" y="173"/>
                  </a:cubicBezTo>
                  <a:cubicBezTo>
                    <a:pt x="85" y="174"/>
                    <a:pt x="85" y="175"/>
                    <a:pt x="84" y="176"/>
                  </a:cubicBezTo>
                  <a:cubicBezTo>
                    <a:pt x="85" y="176"/>
                    <a:pt x="85" y="176"/>
                    <a:pt x="84" y="176"/>
                  </a:cubicBezTo>
                  <a:cubicBezTo>
                    <a:pt x="84" y="176"/>
                    <a:pt x="84" y="176"/>
                    <a:pt x="84" y="176"/>
                  </a:cubicBezTo>
                  <a:cubicBezTo>
                    <a:pt x="84" y="176"/>
                    <a:pt x="84" y="176"/>
                    <a:pt x="84" y="176"/>
                  </a:cubicBezTo>
                  <a:cubicBezTo>
                    <a:pt x="84" y="176"/>
                    <a:pt x="84" y="176"/>
                    <a:pt x="84" y="176"/>
                  </a:cubicBezTo>
                  <a:cubicBezTo>
                    <a:pt x="84" y="175"/>
                    <a:pt x="84" y="175"/>
                    <a:pt x="84" y="175"/>
                  </a:cubicBezTo>
                  <a:cubicBezTo>
                    <a:pt x="84" y="176"/>
                    <a:pt x="84" y="176"/>
                    <a:pt x="84" y="177"/>
                  </a:cubicBezTo>
                  <a:cubicBezTo>
                    <a:pt x="84" y="177"/>
                    <a:pt x="85" y="178"/>
                    <a:pt x="84" y="178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4" y="178"/>
                    <a:pt x="84" y="179"/>
                    <a:pt x="84" y="179"/>
                  </a:cubicBezTo>
                  <a:cubicBezTo>
                    <a:pt x="85" y="180"/>
                    <a:pt x="84" y="181"/>
                    <a:pt x="84" y="181"/>
                  </a:cubicBezTo>
                  <a:cubicBezTo>
                    <a:pt x="84" y="181"/>
                    <a:pt x="84" y="181"/>
                    <a:pt x="84" y="182"/>
                  </a:cubicBezTo>
                  <a:cubicBezTo>
                    <a:pt x="84" y="182"/>
                    <a:pt x="84" y="182"/>
                    <a:pt x="84" y="182"/>
                  </a:cubicBezTo>
                  <a:cubicBezTo>
                    <a:pt x="84" y="182"/>
                    <a:pt x="84" y="182"/>
                    <a:pt x="84" y="182"/>
                  </a:cubicBezTo>
                  <a:cubicBezTo>
                    <a:pt x="85" y="182"/>
                    <a:pt x="84" y="182"/>
                    <a:pt x="84" y="182"/>
                  </a:cubicBezTo>
                  <a:cubicBezTo>
                    <a:pt x="83" y="183"/>
                    <a:pt x="87" y="184"/>
                    <a:pt x="85" y="184"/>
                  </a:cubicBezTo>
                  <a:cubicBezTo>
                    <a:pt x="85" y="183"/>
                    <a:pt x="85" y="185"/>
                    <a:pt x="85" y="185"/>
                  </a:cubicBezTo>
                  <a:cubicBezTo>
                    <a:pt x="84" y="185"/>
                    <a:pt x="84" y="186"/>
                    <a:pt x="84" y="187"/>
                  </a:cubicBezTo>
                  <a:cubicBezTo>
                    <a:pt x="84" y="187"/>
                    <a:pt x="84" y="187"/>
                    <a:pt x="83" y="188"/>
                  </a:cubicBezTo>
                  <a:cubicBezTo>
                    <a:pt x="83" y="190"/>
                    <a:pt x="81" y="190"/>
                    <a:pt x="84" y="190"/>
                  </a:cubicBezTo>
                  <a:cubicBezTo>
                    <a:pt x="85" y="191"/>
                    <a:pt x="86" y="191"/>
                    <a:pt x="85" y="192"/>
                  </a:cubicBezTo>
                  <a:cubicBezTo>
                    <a:pt x="85" y="193"/>
                    <a:pt x="85" y="194"/>
                    <a:pt x="85" y="194"/>
                  </a:cubicBezTo>
                  <a:cubicBezTo>
                    <a:pt x="84" y="195"/>
                    <a:pt x="84" y="195"/>
                    <a:pt x="84" y="198"/>
                  </a:cubicBezTo>
                  <a:cubicBezTo>
                    <a:pt x="86" y="200"/>
                    <a:pt x="87" y="202"/>
                    <a:pt x="84" y="206"/>
                  </a:cubicBezTo>
                  <a:cubicBezTo>
                    <a:pt x="85" y="209"/>
                    <a:pt x="87" y="211"/>
                    <a:pt x="84" y="214"/>
                  </a:cubicBezTo>
                  <a:cubicBezTo>
                    <a:pt x="82" y="215"/>
                    <a:pt x="86" y="216"/>
                    <a:pt x="84" y="221"/>
                  </a:cubicBezTo>
                  <a:cubicBezTo>
                    <a:pt x="86" y="224"/>
                    <a:pt x="87" y="224"/>
                    <a:pt x="84" y="228"/>
                  </a:cubicBezTo>
                  <a:cubicBezTo>
                    <a:pt x="81" y="230"/>
                    <a:pt x="86" y="234"/>
                    <a:pt x="84" y="235"/>
                  </a:cubicBezTo>
                  <a:cubicBezTo>
                    <a:pt x="84" y="235"/>
                    <a:pt x="84" y="240"/>
                    <a:pt x="84" y="242"/>
                  </a:cubicBezTo>
                  <a:cubicBezTo>
                    <a:pt x="87" y="249"/>
                    <a:pt x="84" y="245"/>
                    <a:pt x="84" y="248"/>
                  </a:cubicBezTo>
                  <a:cubicBezTo>
                    <a:pt x="81" y="253"/>
                    <a:pt x="86" y="252"/>
                    <a:pt x="84" y="254"/>
                  </a:cubicBezTo>
                  <a:cubicBezTo>
                    <a:pt x="85" y="256"/>
                    <a:pt x="85" y="258"/>
                    <a:pt x="84" y="259"/>
                  </a:cubicBezTo>
                  <a:cubicBezTo>
                    <a:pt x="83" y="262"/>
                    <a:pt x="88" y="266"/>
                    <a:pt x="84" y="264"/>
                  </a:cubicBezTo>
                  <a:cubicBezTo>
                    <a:pt x="85" y="265"/>
                    <a:pt x="85" y="267"/>
                    <a:pt x="84" y="269"/>
                  </a:cubicBezTo>
                  <a:cubicBezTo>
                    <a:pt x="85" y="269"/>
                    <a:pt x="83" y="270"/>
                    <a:pt x="84" y="273"/>
                  </a:cubicBezTo>
                  <a:cubicBezTo>
                    <a:pt x="84" y="272"/>
                    <a:pt x="84" y="272"/>
                    <a:pt x="84" y="273"/>
                  </a:cubicBezTo>
                  <a:cubicBezTo>
                    <a:pt x="84" y="273"/>
                    <a:pt x="84" y="273"/>
                    <a:pt x="84" y="273"/>
                  </a:cubicBezTo>
                  <a:cubicBezTo>
                    <a:pt x="84" y="273"/>
                    <a:pt x="84" y="276"/>
                    <a:pt x="84" y="276"/>
                  </a:cubicBezTo>
                  <a:cubicBezTo>
                    <a:pt x="86" y="274"/>
                    <a:pt x="84" y="277"/>
                    <a:pt x="84" y="279"/>
                  </a:cubicBezTo>
                  <a:cubicBezTo>
                    <a:pt x="83" y="281"/>
                    <a:pt x="84" y="282"/>
                    <a:pt x="84" y="281"/>
                  </a:cubicBezTo>
                  <a:cubicBezTo>
                    <a:pt x="84" y="281"/>
                    <a:pt x="86" y="280"/>
                    <a:pt x="84" y="283"/>
                  </a:cubicBezTo>
                  <a:cubicBezTo>
                    <a:pt x="87" y="283"/>
                    <a:pt x="87" y="283"/>
                    <a:pt x="84" y="284"/>
                  </a:cubicBezTo>
                  <a:close/>
                </a:path>
              </a:pathLst>
            </a:custGeom>
            <a:solidFill>
              <a:schemeClr val="bg1"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800" b="1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Freeform 8"/>
            <p:cNvSpPr/>
            <p:nvPr/>
          </p:nvSpPr>
          <p:spPr bwMode="auto">
            <a:xfrm>
              <a:off x="2976057" y="1796500"/>
              <a:ext cx="734155" cy="2270507"/>
            </a:xfrm>
            <a:custGeom>
              <a:avLst/>
              <a:gdLst>
                <a:gd name="T0" fmla="*/ 83 w 86"/>
                <a:gd name="T1" fmla="*/ 218 h 267"/>
                <a:gd name="T2" fmla="*/ 83 w 86"/>
                <a:gd name="T3" fmla="*/ 232 h 267"/>
                <a:gd name="T4" fmla="*/ 83 w 86"/>
                <a:gd name="T5" fmla="*/ 241 h 267"/>
                <a:gd name="T6" fmla="*/ 38 w 86"/>
                <a:gd name="T7" fmla="*/ 254 h 267"/>
                <a:gd name="T8" fmla="*/ 14 w 86"/>
                <a:gd name="T9" fmla="*/ 252 h 267"/>
                <a:gd name="T10" fmla="*/ 6 w 86"/>
                <a:gd name="T11" fmla="*/ 260 h 267"/>
                <a:gd name="T12" fmla="*/ 4 w 86"/>
                <a:gd name="T13" fmla="*/ 264 h 267"/>
                <a:gd name="T14" fmla="*/ 4 w 86"/>
                <a:gd name="T15" fmla="*/ 264 h 267"/>
                <a:gd name="T16" fmla="*/ 4 w 86"/>
                <a:gd name="T17" fmla="*/ 259 h 267"/>
                <a:gd name="T18" fmla="*/ 4 w 86"/>
                <a:gd name="T19" fmla="*/ 250 h 267"/>
                <a:gd name="T20" fmla="*/ 4 w 86"/>
                <a:gd name="T21" fmla="*/ 237 h 267"/>
                <a:gd name="T22" fmla="*/ 4 w 86"/>
                <a:gd name="T23" fmla="*/ 220 h 267"/>
                <a:gd name="T24" fmla="*/ 4 w 86"/>
                <a:gd name="T25" fmla="*/ 200 h 267"/>
                <a:gd name="T26" fmla="*/ 4 w 86"/>
                <a:gd name="T27" fmla="*/ 193 h 267"/>
                <a:gd name="T28" fmla="*/ 3 w 86"/>
                <a:gd name="T29" fmla="*/ 184 h 267"/>
                <a:gd name="T30" fmla="*/ 4 w 86"/>
                <a:gd name="T31" fmla="*/ 177 h 267"/>
                <a:gd name="T32" fmla="*/ 4 w 86"/>
                <a:gd name="T33" fmla="*/ 172 h 267"/>
                <a:gd name="T34" fmla="*/ 4 w 86"/>
                <a:gd name="T35" fmla="*/ 171 h 267"/>
                <a:gd name="T36" fmla="*/ 4 w 86"/>
                <a:gd name="T37" fmla="*/ 163 h 267"/>
                <a:gd name="T38" fmla="*/ 4 w 86"/>
                <a:gd name="T39" fmla="*/ 148 h 267"/>
                <a:gd name="T40" fmla="*/ 4 w 86"/>
                <a:gd name="T41" fmla="*/ 124 h 267"/>
                <a:gd name="T42" fmla="*/ 4 w 86"/>
                <a:gd name="T43" fmla="*/ 101 h 267"/>
                <a:gd name="T44" fmla="*/ 4 w 86"/>
                <a:gd name="T45" fmla="*/ 78 h 267"/>
                <a:gd name="T46" fmla="*/ 4 w 86"/>
                <a:gd name="T47" fmla="*/ 58 h 267"/>
                <a:gd name="T48" fmla="*/ 4 w 86"/>
                <a:gd name="T49" fmla="*/ 39 h 267"/>
                <a:gd name="T50" fmla="*/ 4 w 86"/>
                <a:gd name="T51" fmla="*/ 34 h 267"/>
                <a:gd name="T52" fmla="*/ 4 w 86"/>
                <a:gd name="T53" fmla="*/ 19 h 267"/>
                <a:gd name="T54" fmla="*/ 4 w 86"/>
                <a:gd name="T55" fmla="*/ 17 h 267"/>
                <a:gd name="T56" fmla="*/ 3 w 86"/>
                <a:gd name="T57" fmla="*/ 11 h 267"/>
                <a:gd name="T58" fmla="*/ 3 w 86"/>
                <a:gd name="T59" fmla="*/ 9 h 267"/>
                <a:gd name="T60" fmla="*/ 3 w 86"/>
                <a:gd name="T61" fmla="*/ 6 h 267"/>
                <a:gd name="T62" fmla="*/ 4 w 86"/>
                <a:gd name="T63" fmla="*/ 4 h 267"/>
                <a:gd name="T64" fmla="*/ 4 w 86"/>
                <a:gd name="T65" fmla="*/ 3 h 267"/>
                <a:gd name="T66" fmla="*/ 10 w 86"/>
                <a:gd name="T67" fmla="*/ 3 h 267"/>
                <a:gd name="T68" fmla="*/ 27 w 86"/>
                <a:gd name="T69" fmla="*/ 4 h 267"/>
                <a:gd name="T70" fmla="*/ 43 w 86"/>
                <a:gd name="T71" fmla="*/ 7 h 267"/>
                <a:gd name="T72" fmla="*/ 59 w 86"/>
                <a:gd name="T73" fmla="*/ 10 h 267"/>
                <a:gd name="T74" fmla="*/ 74 w 86"/>
                <a:gd name="T75" fmla="*/ 15 h 267"/>
                <a:gd name="T76" fmla="*/ 83 w 86"/>
                <a:gd name="T77" fmla="*/ 19 h 267"/>
                <a:gd name="T78" fmla="*/ 83 w 86"/>
                <a:gd name="T79" fmla="*/ 21 h 267"/>
                <a:gd name="T80" fmla="*/ 83 w 86"/>
                <a:gd name="T81" fmla="*/ 25 h 267"/>
                <a:gd name="T82" fmla="*/ 83 w 86"/>
                <a:gd name="T83" fmla="*/ 27 h 267"/>
                <a:gd name="T84" fmla="*/ 83 w 86"/>
                <a:gd name="T85" fmla="*/ 37 h 267"/>
                <a:gd name="T86" fmla="*/ 83 w 86"/>
                <a:gd name="T87" fmla="*/ 53 h 267"/>
                <a:gd name="T88" fmla="*/ 83 w 86"/>
                <a:gd name="T89" fmla="*/ 69 h 267"/>
                <a:gd name="T90" fmla="*/ 83 w 86"/>
                <a:gd name="T91" fmla="*/ 79 h 267"/>
                <a:gd name="T92" fmla="*/ 83 w 86"/>
                <a:gd name="T93" fmla="*/ 91 h 267"/>
                <a:gd name="T94" fmla="*/ 83 w 86"/>
                <a:gd name="T95" fmla="*/ 102 h 267"/>
                <a:gd name="T96" fmla="*/ 82 w 86"/>
                <a:gd name="T97" fmla="*/ 113 h 267"/>
                <a:gd name="T98" fmla="*/ 83 w 86"/>
                <a:gd name="T99" fmla="*/ 125 h 267"/>
                <a:gd name="T100" fmla="*/ 82 w 86"/>
                <a:gd name="T101" fmla="*/ 139 h 267"/>
                <a:gd name="T102" fmla="*/ 83 w 86"/>
                <a:gd name="T103" fmla="*/ 141 h 267"/>
                <a:gd name="T104" fmla="*/ 84 w 86"/>
                <a:gd name="T105" fmla="*/ 153 h 267"/>
                <a:gd name="T106" fmla="*/ 83 w 86"/>
                <a:gd name="T107" fmla="*/ 165 h 267"/>
                <a:gd name="T108" fmla="*/ 83 w 86"/>
                <a:gd name="T109" fmla="*/ 187 h 267"/>
                <a:gd name="T110" fmla="*/ 83 w 86"/>
                <a:gd name="T111" fmla="*/ 207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86" h="267">
                  <a:moveTo>
                    <a:pt x="83" y="207"/>
                  </a:moveTo>
                  <a:cubicBezTo>
                    <a:pt x="81" y="211"/>
                    <a:pt x="84" y="219"/>
                    <a:pt x="83" y="213"/>
                  </a:cubicBezTo>
                  <a:cubicBezTo>
                    <a:pt x="86" y="214"/>
                    <a:pt x="82" y="218"/>
                    <a:pt x="83" y="218"/>
                  </a:cubicBezTo>
                  <a:cubicBezTo>
                    <a:pt x="86" y="219"/>
                    <a:pt x="78" y="220"/>
                    <a:pt x="83" y="223"/>
                  </a:cubicBezTo>
                  <a:cubicBezTo>
                    <a:pt x="86" y="225"/>
                    <a:pt x="86" y="229"/>
                    <a:pt x="83" y="228"/>
                  </a:cubicBezTo>
                  <a:cubicBezTo>
                    <a:pt x="84" y="231"/>
                    <a:pt x="83" y="229"/>
                    <a:pt x="83" y="232"/>
                  </a:cubicBezTo>
                  <a:cubicBezTo>
                    <a:pt x="82" y="234"/>
                    <a:pt x="86" y="234"/>
                    <a:pt x="83" y="236"/>
                  </a:cubicBezTo>
                  <a:cubicBezTo>
                    <a:pt x="81" y="236"/>
                    <a:pt x="83" y="239"/>
                    <a:pt x="83" y="239"/>
                  </a:cubicBezTo>
                  <a:cubicBezTo>
                    <a:pt x="83" y="240"/>
                    <a:pt x="83" y="240"/>
                    <a:pt x="83" y="241"/>
                  </a:cubicBezTo>
                  <a:cubicBezTo>
                    <a:pt x="83" y="243"/>
                    <a:pt x="83" y="244"/>
                    <a:pt x="83" y="244"/>
                  </a:cubicBezTo>
                  <a:cubicBezTo>
                    <a:pt x="81" y="245"/>
                    <a:pt x="79" y="246"/>
                    <a:pt x="77" y="247"/>
                  </a:cubicBezTo>
                  <a:cubicBezTo>
                    <a:pt x="66" y="252"/>
                    <a:pt x="54" y="254"/>
                    <a:pt x="38" y="254"/>
                  </a:cubicBezTo>
                  <a:cubicBezTo>
                    <a:pt x="32" y="254"/>
                    <a:pt x="26" y="254"/>
                    <a:pt x="21" y="253"/>
                  </a:cubicBezTo>
                  <a:cubicBezTo>
                    <a:pt x="20" y="253"/>
                    <a:pt x="18" y="253"/>
                    <a:pt x="17" y="253"/>
                  </a:cubicBezTo>
                  <a:cubicBezTo>
                    <a:pt x="15" y="252"/>
                    <a:pt x="16" y="252"/>
                    <a:pt x="14" y="252"/>
                  </a:cubicBezTo>
                  <a:cubicBezTo>
                    <a:pt x="14" y="254"/>
                    <a:pt x="12" y="251"/>
                    <a:pt x="11" y="254"/>
                  </a:cubicBezTo>
                  <a:cubicBezTo>
                    <a:pt x="10" y="257"/>
                    <a:pt x="9" y="257"/>
                    <a:pt x="9" y="257"/>
                  </a:cubicBezTo>
                  <a:cubicBezTo>
                    <a:pt x="6" y="260"/>
                    <a:pt x="12" y="261"/>
                    <a:pt x="6" y="260"/>
                  </a:cubicBezTo>
                  <a:cubicBezTo>
                    <a:pt x="7" y="262"/>
                    <a:pt x="4" y="263"/>
                    <a:pt x="4" y="264"/>
                  </a:cubicBezTo>
                  <a:cubicBezTo>
                    <a:pt x="4" y="264"/>
                    <a:pt x="4" y="264"/>
                    <a:pt x="4" y="264"/>
                  </a:cubicBezTo>
                  <a:cubicBezTo>
                    <a:pt x="4" y="264"/>
                    <a:pt x="4" y="264"/>
                    <a:pt x="4" y="264"/>
                  </a:cubicBezTo>
                  <a:cubicBezTo>
                    <a:pt x="4" y="264"/>
                    <a:pt x="4" y="264"/>
                    <a:pt x="4" y="264"/>
                  </a:cubicBezTo>
                  <a:cubicBezTo>
                    <a:pt x="3" y="267"/>
                    <a:pt x="3" y="264"/>
                    <a:pt x="4" y="264"/>
                  </a:cubicBezTo>
                  <a:cubicBezTo>
                    <a:pt x="4" y="264"/>
                    <a:pt x="4" y="264"/>
                    <a:pt x="4" y="264"/>
                  </a:cubicBezTo>
                  <a:cubicBezTo>
                    <a:pt x="3" y="264"/>
                    <a:pt x="2" y="262"/>
                    <a:pt x="4" y="263"/>
                  </a:cubicBezTo>
                  <a:cubicBezTo>
                    <a:pt x="5" y="262"/>
                    <a:pt x="3" y="262"/>
                    <a:pt x="4" y="261"/>
                  </a:cubicBezTo>
                  <a:cubicBezTo>
                    <a:pt x="3" y="261"/>
                    <a:pt x="3" y="259"/>
                    <a:pt x="4" y="259"/>
                  </a:cubicBezTo>
                  <a:cubicBezTo>
                    <a:pt x="3" y="258"/>
                    <a:pt x="3" y="257"/>
                    <a:pt x="4" y="257"/>
                  </a:cubicBezTo>
                  <a:cubicBezTo>
                    <a:pt x="4" y="255"/>
                    <a:pt x="5" y="255"/>
                    <a:pt x="4" y="254"/>
                  </a:cubicBezTo>
                  <a:cubicBezTo>
                    <a:pt x="1" y="255"/>
                    <a:pt x="4" y="250"/>
                    <a:pt x="4" y="250"/>
                  </a:cubicBezTo>
                  <a:cubicBezTo>
                    <a:pt x="1" y="248"/>
                    <a:pt x="6" y="247"/>
                    <a:pt x="4" y="246"/>
                  </a:cubicBezTo>
                  <a:cubicBezTo>
                    <a:pt x="5" y="242"/>
                    <a:pt x="4" y="244"/>
                    <a:pt x="4" y="241"/>
                  </a:cubicBezTo>
                  <a:cubicBezTo>
                    <a:pt x="3" y="242"/>
                    <a:pt x="4" y="237"/>
                    <a:pt x="4" y="237"/>
                  </a:cubicBezTo>
                  <a:cubicBezTo>
                    <a:pt x="2" y="235"/>
                    <a:pt x="0" y="232"/>
                    <a:pt x="4" y="231"/>
                  </a:cubicBezTo>
                  <a:cubicBezTo>
                    <a:pt x="6" y="229"/>
                    <a:pt x="5" y="232"/>
                    <a:pt x="4" y="226"/>
                  </a:cubicBezTo>
                  <a:cubicBezTo>
                    <a:pt x="1" y="225"/>
                    <a:pt x="4" y="222"/>
                    <a:pt x="4" y="220"/>
                  </a:cubicBezTo>
                  <a:cubicBezTo>
                    <a:pt x="2" y="218"/>
                    <a:pt x="4" y="217"/>
                    <a:pt x="4" y="214"/>
                  </a:cubicBezTo>
                  <a:cubicBezTo>
                    <a:pt x="4" y="213"/>
                    <a:pt x="2" y="209"/>
                    <a:pt x="4" y="207"/>
                  </a:cubicBezTo>
                  <a:cubicBezTo>
                    <a:pt x="6" y="204"/>
                    <a:pt x="6" y="200"/>
                    <a:pt x="4" y="200"/>
                  </a:cubicBezTo>
                  <a:cubicBezTo>
                    <a:pt x="4" y="200"/>
                    <a:pt x="4" y="200"/>
                    <a:pt x="4" y="200"/>
                  </a:cubicBezTo>
                  <a:cubicBezTo>
                    <a:pt x="4" y="200"/>
                    <a:pt x="4" y="200"/>
                    <a:pt x="4" y="200"/>
                  </a:cubicBezTo>
                  <a:cubicBezTo>
                    <a:pt x="4" y="200"/>
                    <a:pt x="5" y="194"/>
                    <a:pt x="4" y="193"/>
                  </a:cubicBezTo>
                  <a:cubicBezTo>
                    <a:pt x="5" y="192"/>
                    <a:pt x="1" y="191"/>
                    <a:pt x="4" y="186"/>
                  </a:cubicBezTo>
                  <a:cubicBezTo>
                    <a:pt x="3" y="186"/>
                    <a:pt x="3" y="186"/>
                    <a:pt x="3" y="186"/>
                  </a:cubicBezTo>
                  <a:cubicBezTo>
                    <a:pt x="3" y="185"/>
                    <a:pt x="3" y="184"/>
                    <a:pt x="3" y="184"/>
                  </a:cubicBezTo>
                  <a:cubicBezTo>
                    <a:pt x="1" y="183"/>
                    <a:pt x="3" y="182"/>
                    <a:pt x="3" y="181"/>
                  </a:cubicBezTo>
                  <a:cubicBezTo>
                    <a:pt x="4" y="182"/>
                    <a:pt x="5" y="181"/>
                    <a:pt x="4" y="179"/>
                  </a:cubicBezTo>
                  <a:cubicBezTo>
                    <a:pt x="4" y="178"/>
                    <a:pt x="3" y="180"/>
                    <a:pt x="4" y="177"/>
                  </a:cubicBezTo>
                  <a:cubicBezTo>
                    <a:pt x="2" y="177"/>
                    <a:pt x="2" y="177"/>
                    <a:pt x="4" y="175"/>
                  </a:cubicBezTo>
                  <a:cubicBezTo>
                    <a:pt x="2" y="172"/>
                    <a:pt x="4" y="173"/>
                    <a:pt x="4" y="174"/>
                  </a:cubicBezTo>
                  <a:cubicBezTo>
                    <a:pt x="4" y="173"/>
                    <a:pt x="5" y="173"/>
                    <a:pt x="4" y="172"/>
                  </a:cubicBezTo>
                  <a:cubicBezTo>
                    <a:pt x="4" y="172"/>
                    <a:pt x="4" y="172"/>
                    <a:pt x="4" y="171"/>
                  </a:cubicBezTo>
                  <a:cubicBezTo>
                    <a:pt x="4" y="172"/>
                    <a:pt x="4" y="172"/>
                    <a:pt x="4" y="172"/>
                  </a:cubicBezTo>
                  <a:cubicBezTo>
                    <a:pt x="5" y="172"/>
                    <a:pt x="5" y="172"/>
                    <a:pt x="4" y="171"/>
                  </a:cubicBezTo>
                  <a:cubicBezTo>
                    <a:pt x="4" y="169"/>
                    <a:pt x="4" y="169"/>
                    <a:pt x="4" y="168"/>
                  </a:cubicBezTo>
                  <a:cubicBezTo>
                    <a:pt x="5" y="166"/>
                    <a:pt x="5" y="165"/>
                    <a:pt x="4" y="165"/>
                  </a:cubicBezTo>
                  <a:cubicBezTo>
                    <a:pt x="5" y="163"/>
                    <a:pt x="4" y="162"/>
                    <a:pt x="4" y="163"/>
                  </a:cubicBezTo>
                  <a:cubicBezTo>
                    <a:pt x="2" y="163"/>
                    <a:pt x="2" y="164"/>
                    <a:pt x="4" y="162"/>
                  </a:cubicBezTo>
                  <a:cubicBezTo>
                    <a:pt x="5" y="160"/>
                    <a:pt x="5" y="158"/>
                    <a:pt x="4" y="156"/>
                  </a:cubicBezTo>
                  <a:cubicBezTo>
                    <a:pt x="7" y="149"/>
                    <a:pt x="1" y="151"/>
                    <a:pt x="4" y="148"/>
                  </a:cubicBezTo>
                  <a:cubicBezTo>
                    <a:pt x="9" y="145"/>
                    <a:pt x="4" y="140"/>
                    <a:pt x="4" y="140"/>
                  </a:cubicBezTo>
                  <a:cubicBezTo>
                    <a:pt x="7" y="139"/>
                    <a:pt x="3" y="133"/>
                    <a:pt x="4" y="132"/>
                  </a:cubicBezTo>
                  <a:cubicBezTo>
                    <a:pt x="3" y="130"/>
                    <a:pt x="5" y="127"/>
                    <a:pt x="4" y="124"/>
                  </a:cubicBezTo>
                  <a:cubicBezTo>
                    <a:pt x="5" y="120"/>
                    <a:pt x="7" y="118"/>
                    <a:pt x="4" y="116"/>
                  </a:cubicBezTo>
                  <a:cubicBezTo>
                    <a:pt x="2" y="114"/>
                    <a:pt x="6" y="114"/>
                    <a:pt x="4" y="109"/>
                  </a:cubicBezTo>
                  <a:cubicBezTo>
                    <a:pt x="7" y="107"/>
                    <a:pt x="4" y="107"/>
                    <a:pt x="4" y="101"/>
                  </a:cubicBezTo>
                  <a:cubicBezTo>
                    <a:pt x="4" y="100"/>
                    <a:pt x="5" y="97"/>
                    <a:pt x="4" y="93"/>
                  </a:cubicBezTo>
                  <a:cubicBezTo>
                    <a:pt x="2" y="94"/>
                    <a:pt x="5" y="86"/>
                    <a:pt x="4" y="86"/>
                  </a:cubicBezTo>
                  <a:cubicBezTo>
                    <a:pt x="6" y="81"/>
                    <a:pt x="3" y="83"/>
                    <a:pt x="4" y="78"/>
                  </a:cubicBezTo>
                  <a:cubicBezTo>
                    <a:pt x="3" y="76"/>
                    <a:pt x="6" y="74"/>
                    <a:pt x="4" y="71"/>
                  </a:cubicBezTo>
                  <a:cubicBezTo>
                    <a:pt x="7" y="70"/>
                    <a:pt x="7" y="68"/>
                    <a:pt x="4" y="64"/>
                  </a:cubicBezTo>
                  <a:cubicBezTo>
                    <a:pt x="9" y="61"/>
                    <a:pt x="8" y="59"/>
                    <a:pt x="4" y="58"/>
                  </a:cubicBezTo>
                  <a:cubicBezTo>
                    <a:pt x="2" y="54"/>
                    <a:pt x="5" y="55"/>
                    <a:pt x="4" y="51"/>
                  </a:cubicBezTo>
                  <a:cubicBezTo>
                    <a:pt x="8" y="50"/>
                    <a:pt x="0" y="48"/>
                    <a:pt x="4" y="45"/>
                  </a:cubicBezTo>
                  <a:cubicBezTo>
                    <a:pt x="6" y="41"/>
                    <a:pt x="7" y="39"/>
                    <a:pt x="4" y="39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5" y="39"/>
                    <a:pt x="4" y="36"/>
                    <a:pt x="4" y="34"/>
                  </a:cubicBezTo>
                  <a:cubicBezTo>
                    <a:pt x="3" y="32"/>
                    <a:pt x="5" y="29"/>
                    <a:pt x="4" y="29"/>
                  </a:cubicBezTo>
                  <a:cubicBezTo>
                    <a:pt x="3" y="25"/>
                    <a:pt x="6" y="28"/>
                    <a:pt x="4" y="24"/>
                  </a:cubicBezTo>
                  <a:cubicBezTo>
                    <a:pt x="5" y="24"/>
                    <a:pt x="3" y="18"/>
                    <a:pt x="4" y="19"/>
                  </a:cubicBezTo>
                  <a:cubicBezTo>
                    <a:pt x="6" y="19"/>
                    <a:pt x="5" y="18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3" y="17"/>
                    <a:pt x="4" y="17"/>
                    <a:pt x="4" y="17"/>
                  </a:cubicBezTo>
                  <a:cubicBezTo>
                    <a:pt x="5" y="17"/>
                    <a:pt x="6" y="15"/>
                    <a:pt x="4" y="15"/>
                  </a:cubicBezTo>
                  <a:cubicBezTo>
                    <a:pt x="1" y="13"/>
                    <a:pt x="4" y="14"/>
                    <a:pt x="4" y="12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4" y="8"/>
                    <a:pt x="4" y="8"/>
                  </a:cubicBezTo>
                  <a:cubicBezTo>
                    <a:pt x="3" y="8"/>
                    <a:pt x="0" y="8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5" y="5"/>
                    <a:pt x="2" y="5"/>
                    <a:pt x="4" y="4"/>
                  </a:cubicBezTo>
                  <a:cubicBezTo>
                    <a:pt x="5" y="3"/>
                    <a:pt x="5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3" y="3"/>
                    <a:pt x="4" y="3"/>
                  </a:cubicBezTo>
                  <a:cubicBezTo>
                    <a:pt x="4" y="2"/>
                    <a:pt x="2" y="2"/>
                    <a:pt x="4" y="2"/>
                  </a:cubicBezTo>
                  <a:cubicBezTo>
                    <a:pt x="7" y="3"/>
                    <a:pt x="8" y="2"/>
                    <a:pt x="10" y="3"/>
                  </a:cubicBezTo>
                  <a:cubicBezTo>
                    <a:pt x="12" y="2"/>
                    <a:pt x="11" y="0"/>
                    <a:pt x="16" y="3"/>
                  </a:cubicBezTo>
                  <a:cubicBezTo>
                    <a:pt x="17" y="2"/>
                    <a:pt x="18" y="8"/>
                    <a:pt x="21" y="3"/>
                  </a:cubicBezTo>
                  <a:cubicBezTo>
                    <a:pt x="25" y="2"/>
                    <a:pt x="23" y="5"/>
                    <a:pt x="27" y="4"/>
                  </a:cubicBezTo>
                  <a:cubicBezTo>
                    <a:pt x="29" y="6"/>
                    <a:pt x="31" y="4"/>
                    <a:pt x="33" y="5"/>
                  </a:cubicBezTo>
                  <a:cubicBezTo>
                    <a:pt x="36" y="5"/>
                    <a:pt x="39" y="8"/>
                    <a:pt x="38" y="6"/>
                  </a:cubicBezTo>
                  <a:cubicBezTo>
                    <a:pt x="42" y="8"/>
                    <a:pt x="40" y="6"/>
                    <a:pt x="43" y="7"/>
                  </a:cubicBezTo>
                  <a:cubicBezTo>
                    <a:pt x="43" y="13"/>
                    <a:pt x="46" y="9"/>
                    <a:pt x="49" y="8"/>
                  </a:cubicBezTo>
                  <a:cubicBezTo>
                    <a:pt x="50" y="6"/>
                    <a:pt x="47" y="8"/>
                    <a:pt x="54" y="9"/>
                  </a:cubicBezTo>
                  <a:cubicBezTo>
                    <a:pt x="55" y="8"/>
                    <a:pt x="57" y="9"/>
                    <a:pt x="59" y="10"/>
                  </a:cubicBezTo>
                  <a:cubicBezTo>
                    <a:pt x="60" y="9"/>
                    <a:pt x="57" y="7"/>
                    <a:pt x="64" y="12"/>
                  </a:cubicBezTo>
                  <a:cubicBezTo>
                    <a:pt x="64" y="14"/>
                    <a:pt x="64" y="11"/>
                    <a:pt x="69" y="13"/>
                  </a:cubicBezTo>
                  <a:cubicBezTo>
                    <a:pt x="73" y="12"/>
                    <a:pt x="74" y="14"/>
                    <a:pt x="74" y="15"/>
                  </a:cubicBezTo>
                  <a:cubicBezTo>
                    <a:pt x="75" y="15"/>
                    <a:pt x="77" y="16"/>
                    <a:pt x="78" y="17"/>
                  </a:cubicBezTo>
                  <a:cubicBezTo>
                    <a:pt x="82" y="19"/>
                    <a:pt x="77" y="18"/>
                    <a:pt x="83" y="19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20"/>
                    <a:pt x="83" y="20"/>
                    <a:pt x="83" y="19"/>
                  </a:cubicBezTo>
                  <a:cubicBezTo>
                    <a:pt x="82" y="20"/>
                    <a:pt x="86" y="21"/>
                    <a:pt x="83" y="21"/>
                  </a:cubicBezTo>
                  <a:cubicBezTo>
                    <a:pt x="81" y="21"/>
                    <a:pt x="84" y="23"/>
                    <a:pt x="83" y="23"/>
                  </a:cubicBezTo>
                  <a:cubicBezTo>
                    <a:pt x="82" y="25"/>
                    <a:pt x="83" y="24"/>
                    <a:pt x="83" y="25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7"/>
                    <a:pt x="83" y="26"/>
                    <a:pt x="83" y="25"/>
                  </a:cubicBezTo>
                  <a:cubicBezTo>
                    <a:pt x="82" y="26"/>
                    <a:pt x="83" y="28"/>
                    <a:pt x="83" y="27"/>
                  </a:cubicBezTo>
                  <a:cubicBezTo>
                    <a:pt x="83" y="27"/>
                    <a:pt x="83" y="29"/>
                    <a:pt x="83" y="29"/>
                  </a:cubicBezTo>
                  <a:cubicBezTo>
                    <a:pt x="84" y="31"/>
                    <a:pt x="83" y="34"/>
                    <a:pt x="83" y="33"/>
                  </a:cubicBezTo>
                  <a:cubicBezTo>
                    <a:pt x="81" y="33"/>
                    <a:pt x="82" y="35"/>
                    <a:pt x="83" y="37"/>
                  </a:cubicBezTo>
                  <a:cubicBezTo>
                    <a:pt x="83" y="37"/>
                    <a:pt x="82" y="40"/>
                    <a:pt x="83" y="42"/>
                  </a:cubicBezTo>
                  <a:cubicBezTo>
                    <a:pt x="82" y="43"/>
                    <a:pt x="82" y="48"/>
                    <a:pt x="83" y="47"/>
                  </a:cubicBezTo>
                  <a:cubicBezTo>
                    <a:pt x="85" y="49"/>
                    <a:pt x="85" y="53"/>
                    <a:pt x="83" y="53"/>
                  </a:cubicBezTo>
                  <a:cubicBezTo>
                    <a:pt x="82" y="58"/>
                    <a:pt x="85" y="56"/>
                    <a:pt x="83" y="59"/>
                  </a:cubicBezTo>
                  <a:cubicBezTo>
                    <a:pt x="84" y="59"/>
                    <a:pt x="85" y="64"/>
                    <a:pt x="83" y="66"/>
                  </a:cubicBezTo>
                  <a:cubicBezTo>
                    <a:pt x="83" y="68"/>
                    <a:pt x="83" y="69"/>
                    <a:pt x="83" y="69"/>
                  </a:cubicBezTo>
                  <a:cubicBezTo>
                    <a:pt x="83" y="70"/>
                    <a:pt x="83" y="70"/>
                    <a:pt x="83" y="72"/>
                  </a:cubicBezTo>
                  <a:cubicBezTo>
                    <a:pt x="84" y="73"/>
                    <a:pt x="84" y="75"/>
                    <a:pt x="84" y="76"/>
                  </a:cubicBezTo>
                  <a:cubicBezTo>
                    <a:pt x="84" y="77"/>
                    <a:pt x="85" y="79"/>
                    <a:pt x="83" y="79"/>
                  </a:cubicBezTo>
                  <a:cubicBezTo>
                    <a:pt x="84" y="83"/>
                    <a:pt x="85" y="85"/>
                    <a:pt x="84" y="85"/>
                  </a:cubicBezTo>
                  <a:cubicBezTo>
                    <a:pt x="84" y="85"/>
                    <a:pt x="83" y="86"/>
                    <a:pt x="83" y="87"/>
                  </a:cubicBezTo>
                  <a:cubicBezTo>
                    <a:pt x="83" y="90"/>
                    <a:pt x="82" y="91"/>
                    <a:pt x="83" y="91"/>
                  </a:cubicBezTo>
                  <a:cubicBezTo>
                    <a:pt x="83" y="91"/>
                    <a:pt x="84" y="91"/>
                    <a:pt x="83" y="94"/>
                  </a:cubicBezTo>
                  <a:cubicBezTo>
                    <a:pt x="84" y="95"/>
                    <a:pt x="83" y="96"/>
                    <a:pt x="83" y="97"/>
                  </a:cubicBezTo>
                  <a:cubicBezTo>
                    <a:pt x="83" y="98"/>
                    <a:pt x="83" y="100"/>
                    <a:pt x="83" y="102"/>
                  </a:cubicBezTo>
                  <a:cubicBezTo>
                    <a:pt x="83" y="104"/>
                    <a:pt x="82" y="106"/>
                    <a:pt x="82" y="106"/>
                  </a:cubicBezTo>
                  <a:cubicBezTo>
                    <a:pt x="80" y="107"/>
                    <a:pt x="82" y="106"/>
                    <a:pt x="83" y="110"/>
                  </a:cubicBezTo>
                  <a:cubicBezTo>
                    <a:pt x="83" y="111"/>
                    <a:pt x="81" y="111"/>
                    <a:pt x="82" y="113"/>
                  </a:cubicBezTo>
                  <a:cubicBezTo>
                    <a:pt x="81" y="114"/>
                    <a:pt x="83" y="116"/>
                    <a:pt x="83" y="117"/>
                  </a:cubicBezTo>
                  <a:cubicBezTo>
                    <a:pt x="83" y="120"/>
                    <a:pt x="81" y="122"/>
                    <a:pt x="82" y="123"/>
                  </a:cubicBezTo>
                  <a:cubicBezTo>
                    <a:pt x="83" y="123"/>
                    <a:pt x="82" y="126"/>
                    <a:pt x="83" y="125"/>
                  </a:cubicBezTo>
                  <a:cubicBezTo>
                    <a:pt x="83" y="126"/>
                    <a:pt x="83" y="128"/>
                    <a:pt x="84" y="129"/>
                  </a:cubicBezTo>
                  <a:cubicBezTo>
                    <a:pt x="84" y="131"/>
                    <a:pt x="84" y="132"/>
                    <a:pt x="83" y="133"/>
                  </a:cubicBezTo>
                  <a:cubicBezTo>
                    <a:pt x="82" y="135"/>
                    <a:pt x="82" y="136"/>
                    <a:pt x="82" y="139"/>
                  </a:cubicBezTo>
                  <a:cubicBezTo>
                    <a:pt x="82" y="141"/>
                    <a:pt x="82" y="143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3" y="142"/>
                    <a:pt x="84" y="143"/>
                    <a:pt x="84" y="143"/>
                  </a:cubicBezTo>
                  <a:cubicBezTo>
                    <a:pt x="84" y="146"/>
                    <a:pt x="85" y="148"/>
                    <a:pt x="83" y="149"/>
                  </a:cubicBezTo>
                  <a:cubicBezTo>
                    <a:pt x="83" y="150"/>
                    <a:pt x="85" y="153"/>
                    <a:pt x="84" y="153"/>
                  </a:cubicBezTo>
                  <a:cubicBezTo>
                    <a:pt x="85" y="154"/>
                    <a:pt x="85" y="156"/>
                    <a:pt x="83" y="157"/>
                  </a:cubicBezTo>
                  <a:cubicBezTo>
                    <a:pt x="84" y="158"/>
                    <a:pt x="85" y="160"/>
                    <a:pt x="84" y="162"/>
                  </a:cubicBezTo>
                  <a:cubicBezTo>
                    <a:pt x="84" y="163"/>
                    <a:pt x="84" y="164"/>
                    <a:pt x="83" y="165"/>
                  </a:cubicBezTo>
                  <a:cubicBezTo>
                    <a:pt x="84" y="168"/>
                    <a:pt x="78" y="171"/>
                    <a:pt x="83" y="172"/>
                  </a:cubicBezTo>
                  <a:cubicBezTo>
                    <a:pt x="82" y="178"/>
                    <a:pt x="85" y="177"/>
                    <a:pt x="83" y="180"/>
                  </a:cubicBezTo>
                  <a:cubicBezTo>
                    <a:pt x="85" y="184"/>
                    <a:pt x="79" y="187"/>
                    <a:pt x="83" y="187"/>
                  </a:cubicBezTo>
                  <a:cubicBezTo>
                    <a:pt x="85" y="189"/>
                    <a:pt x="84" y="193"/>
                    <a:pt x="83" y="194"/>
                  </a:cubicBezTo>
                  <a:cubicBezTo>
                    <a:pt x="86" y="195"/>
                    <a:pt x="86" y="198"/>
                    <a:pt x="83" y="200"/>
                  </a:cubicBezTo>
                  <a:cubicBezTo>
                    <a:pt x="84" y="200"/>
                    <a:pt x="82" y="206"/>
                    <a:pt x="83" y="207"/>
                  </a:cubicBezTo>
                  <a:close/>
                </a:path>
              </a:pathLst>
            </a:custGeom>
            <a:solidFill>
              <a:schemeClr val="bg1"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800" b="1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Freeform 9"/>
            <p:cNvSpPr/>
            <p:nvPr/>
          </p:nvSpPr>
          <p:spPr bwMode="auto">
            <a:xfrm>
              <a:off x="3735281" y="2000631"/>
              <a:ext cx="748480" cy="1794202"/>
            </a:xfrm>
            <a:custGeom>
              <a:avLst/>
              <a:gdLst>
                <a:gd name="T0" fmla="*/ 85 w 88"/>
                <a:gd name="T1" fmla="*/ 134 h 211"/>
                <a:gd name="T2" fmla="*/ 82 w 88"/>
                <a:gd name="T3" fmla="*/ 145 h 211"/>
                <a:gd name="T4" fmla="*/ 78 w 88"/>
                <a:gd name="T5" fmla="*/ 154 h 211"/>
                <a:gd name="T6" fmla="*/ 72 w 88"/>
                <a:gd name="T7" fmla="*/ 162 h 211"/>
                <a:gd name="T8" fmla="*/ 64 w 88"/>
                <a:gd name="T9" fmla="*/ 168 h 211"/>
                <a:gd name="T10" fmla="*/ 55 w 88"/>
                <a:gd name="T11" fmla="*/ 173 h 211"/>
                <a:gd name="T12" fmla="*/ 44 w 88"/>
                <a:gd name="T13" fmla="*/ 177 h 211"/>
                <a:gd name="T14" fmla="*/ 32 w 88"/>
                <a:gd name="T15" fmla="*/ 179 h 211"/>
                <a:gd name="T16" fmla="*/ 26 w 88"/>
                <a:gd name="T17" fmla="*/ 179 h 211"/>
                <a:gd name="T18" fmla="*/ 20 w 88"/>
                <a:gd name="T19" fmla="*/ 179 h 211"/>
                <a:gd name="T20" fmla="*/ 16 w 88"/>
                <a:gd name="T21" fmla="*/ 186 h 211"/>
                <a:gd name="T22" fmla="*/ 14 w 88"/>
                <a:gd name="T23" fmla="*/ 197 h 211"/>
                <a:gd name="T24" fmla="*/ 13 w 88"/>
                <a:gd name="T25" fmla="*/ 199 h 211"/>
                <a:gd name="T26" fmla="*/ 13 w 88"/>
                <a:gd name="T27" fmla="*/ 199 h 211"/>
                <a:gd name="T28" fmla="*/ 11 w 88"/>
                <a:gd name="T29" fmla="*/ 204 h 211"/>
                <a:gd name="T30" fmla="*/ 5 w 88"/>
                <a:gd name="T31" fmla="*/ 205 h 211"/>
                <a:gd name="T32" fmla="*/ 5 w 88"/>
                <a:gd name="T33" fmla="*/ 199 h 211"/>
                <a:gd name="T34" fmla="*/ 5 w 88"/>
                <a:gd name="T35" fmla="*/ 190 h 211"/>
                <a:gd name="T36" fmla="*/ 5 w 88"/>
                <a:gd name="T37" fmla="*/ 179 h 211"/>
                <a:gd name="T38" fmla="*/ 5 w 88"/>
                <a:gd name="T39" fmla="*/ 179 h 211"/>
                <a:gd name="T40" fmla="*/ 5 w 88"/>
                <a:gd name="T41" fmla="*/ 167 h 211"/>
                <a:gd name="T42" fmla="*/ 5 w 88"/>
                <a:gd name="T43" fmla="*/ 153 h 211"/>
                <a:gd name="T44" fmla="*/ 5 w 88"/>
                <a:gd name="T45" fmla="*/ 139 h 211"/>
                <a:gd name="T46" fmla="*/ 5 w 88"/>
                <a:gd name="T47" fmla="*/ 124 h 211"/>
                <a:gd name="T48" fmla="*/ 5 w 88"/>
                <a:gd name="T49" fmla="*/ 108 h 211"/>
                <a:gd name="T50" fmla="*/ 5 w 88"/>
                <a:gd name="T51" fmla="*/ 101 h 211"/>
                <a:gd name="T52" fmla="*/ 5 w 88"/>
                <a:gd name="T53" fmla="*/ 93 h 211"/>
                <a:gd name="T54" fmla="*/ 5 w 88"/>
                <a:gd name="T55" fmla="*/ 85 h 211"/>
                <a:gd name="T56" fmla="*/ 5 w 88"/>
                <a:gd name="T57" fmla="*/ 78 h 211"/>
                <a:gd name="T58" fmla="*/ 5 w 88"/>
                <a:gd name="T59" fmla="*/ 63 h 211"/>
                <a:gd name="T60" fmla="*/ 5 w 88"/>
                <a:gd name="T61" fmla="*/ 49 h 211"/>
                <a:gd name="T62" fmla="*/ 5 w 88"/>
                <a:gd name="T63" fmla="*/ 36 h 211"/>
                <a:gd name="T64" fmla="*/ 5 w 88"/>
                <a:gd name="T65" fmla="*/ 25 h 211"/>
                <a:gd name="T66" fmla="*/ 5 w 88"/>
                <a:gd name="T67" fmla="*/ 18 h 211"/>
                <a:gd name="T68" fmla="*/ 6 w 88"/>
                <a:gd name="T69" fmla="*/ 12 h 211"/>
                <a:gd name="T70" fmla="*/ 5 w 88"/>
                <a:gd name="T71" fmla="*/ 7 h 211"/>
                <a:gd name="T72" fmla="*/ 5 w 88"/>
                <a:gd name="T73" fmla="*/ 4 h 211"/>
                <a:gd name="T74" fmla="*/ 5 w 88"/>
                <a:gd name="T75" fmla="*/ 2 h 211"/>
                <a:gd name="T76" fmla="*/ 5 w 88"/>
                <a:gd name="T77" fmla="*/ 0 h 211"/>
                <a:gd name="T78" fmla="*/ 8 w 88"/>
                <a:gd name="T79" fmla="*/ 2 h 211"/>
                <a:gd name="T80" fmla="*/ 18 w 88"/>
                <a:gd name="T81" fmla="*/ 8 h 211"/>
                <a:gd name="T82" fmla="*/ 26 w 88"/>
                <a:gd name="T83" fmla="*/ 14 h 211"/>
                <a:gd name="T84" fmla="*/ 35 w 88"/>
                <a:gd name="T85" fmla="*/ 21 h 211"/>
                <a:gd name="T86" fmla="*/ 42 w 88"/>
                <a:gd name="T87" fmla="*/ 29 h 211"/>
                <a:gd name="T88" fmla="*/ 49 w 88"/>
                <a:gd name="T89" fmla="*/ 37 h 211"/>
                <a:gd name="T90" fmla="*/ 56 w 88"/>
                <a:gd name="T91" fmla="*/ 46 h 211"/>
                <a:gd name="T92" fmla="*/ 62 w 88"/>
                <a:gd name="T93" fmla="*/ 55 h 211"/>
                <a:gd name="T94" fmla="*/ 64 w 88"/>
                <a:gd name="T95" fmla="*/ 59 h 211"/>
                <a:gd name="T96" fmla="*/ 68 w 88"/>
                <a:gd name="T97" fmla="*/ 64 h 211"/>
                <a:gd name="T98" fmla="*/ 69 w 88"/>
                <a:gd name="T99" fmla="*/ 67 h 211"/>
                <a:gd name="T100" fmla="*/ 72 w 88"/>
                <a:gd name="T101" fmla="*/ 76 h 211"/>
                <a:gd name="T102" fmla="*/ 72 w 88"/>
                <a:gd name="T103" fmla="*/ 76 h 211"/>
                <a:gd name="T104" fmla="*/ 77 w 88"/>
                <a:gd name="T105" fmla="*/ 89 h 211"/>
                <a:gd name="T106" fmla="*/ 81 w 88"/>
                <a:gd name="T107" fmla="*/ 101 h 211"/>
                <a:gd name="T108" fmla="*/ 83 w 88"/>
                <a:gd name="T109" fmla="*/ 111 h 211"/>
                <a:gd name="T110" fmla="*/ 84 w 88"/>
                <a:gd name="T111" fmla="*/ 120 h 211"/>
                <a:gd name="T112" fmla="*/ 85 w 88"/>
                <a:gd name="T113" fmla="*/ 126 h 211"/>
                <a:gd name="T114" fmla="*/ 84 w 88"/>
                <a:gd name="T115" fmla="*/ 13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8" h="211">
                  <a:moveTo>
                    <a:pt x="84" y="130"/>
                  </a:moveTo>
                  <a:cubicBezTo>
                    <a:pt x="84" y="130"/>
                    <a:pt x="86" y="132"/>
                    <a:pt x="85" y="134"/>
                  </a:cubicBezTo>
                  <a:cubicBezTo>
                    <a:pt x="88" y="134"/>
                    <a:pt x="81" y="140"/>
                    <a:pt x="84" y="139"/>
                  </a:cubicBezTo>
                  <a:cubicBezTo>
                    <a:pt x="82" y="141"/>
                    <a:pt x="81" y="142"/>
                    <a:pt x="82" y="145"/>
                  </a:cubicBezTo>
                  <a:cubicBezTo>
                    <a:pt x="81" y="149"/>
                    <a:pt x="81" y="145"/>
                    <a:pt x="80" y="149"/>
                  </a:cubicBezTo>
                  <a:cubicBezTo>
                    <a:pt x="80" y="153"/>
                    <a:pt x="77" y="154"/>
                    <a:pt x="78" y="154"/>
                  </a:cubicBezTo>
                  <a:cubicBezTo>
                    <a:pt x="81" y="154"/>
                    <a:pt x="76" y="154"/>
                    <a:pt x="75" y="158"/>
                  </a:cubicBezTo>
                  <a:cubicBezTo>
                    <a:pt x="74" y="160"/>
                    <a:pt x="78" y="161"/>
                    <a:pt x="72" y="162"/>
                  </a:cubicBezTo>
                  <a:cubicBezTo>
                    <a:pt x="73" y="164"/>
                    <a:pt x="64" y="160"/>
                    <a:pt x="68" y="165"/>
                  </a:cubicBezTo>
                  <a:cubicBezTo>
                    <a:pt x="68" y="170"/>
                    <a:pt x="67" y="170"/>
                    <a:pt x="64" y="168"/>
                  </a:cubicBezTo>
                  <a:cubicBezTo>
                    <a:pt x="63" y="173"/>
                    <a:pt x="60" y="168"/>
                    <a:pt x="60" y="171"/>
                  </a:cubicBezTo>
                  <a:cubicBezTo>
                    <a:pt x="61" y="171"/>
                    <a:pt x="57" y="177"/>
                    <a:pt x="55" y="173"/>
                  </a:cubicBezTo>
                  <a:cubicBezTo>
                    <a:pt x="54" y="175"/>
                    <a:pt x="55" y="176"/>
                    <a:pt x="50" y="175"/>
                  </a:cubicBezTo>
                  <a:cubicBezTo>
                    <a:pt x="46" y="178"/>
                    <a:pt x="44" y="177"/>
                    <a:pt x="44" y="177"/>
                  </a:cubicBezTo>
                  <a:cubicBezTo>
                    <a:pt x="38" y="178"/>
                    <a:pt x="43" y="176"/>
                    <a:pt x="39" y="178"/>
                  </a:cubicBezTo>
                  <a:cubicBezTo>
                    <a:pt x="39" y="179"/>
                    <a:pt x="33" y="179"/>
                    <a:pt x="32" y="179"/>
                  </a:cubicBezTo>
                  <a:cubicBezTo>
                    <a:pt x="28" y="178"/>
                    <a:pt x="29" y="175"/>
                    <a:pt x="26" y="179"/>
                  </a:cubicBezTo>
                  <a:cubicBezTo>
                    <a:pt x="26" y="180"/>
                    <a:pt x="24" y="179"/>
                    <a:pt x="26" y="179"/>
                  </a:cubicBezTo>
                  <a:cubicBezTo>
                    <a:pt x="25" y="179"/>
                    <a:pt x="24" y="177"/>
                    <a:pt x="23" y="179"/>
                  </a:cubicBezTo>
                  <a:cubicBezTo>
                    <a:pt x="22" y="178"/>
                    <a:pt x="22" y="179"/>
                    <a:pt x="20" y="179"/>
                  </a:cubicBezTo>
                  <a:cubicBezTo>
                    <a:pt x="19" y="179"/>
                    <a:pt x="18" y="178"/>
                    <a:pt x="17" y="178"/>
                  </a:cubicBezTo>
                  <a:cubicBezTo>
                    <a:pt x="18" y="180"/>
                    <a:pt x="14" y="182"/>
                    <a:pt x="16" y="186"/>
                  </a:cubicBezTo>
                  <a:cubicBezTo>
                    <a:pt x="17" y="188"/>
                    <a:pt x="15" y="190"/>
                    <a:pt x="15" y="192"/>
                  </a:cubicBezTo>
                  <a:cubicBezTo>
                    <a:pt x="15" y="194"/>
                    <a:pt x="14" y="196"/>
                    <a:pt x="14" y="197"/>
                  </a:cubicBezTo>
                  <a:cubicBezTo>
                    <a:pt x="13" y="197"/>
                    <a:pt x="12" y="197"/>
                    <a:pt x="13" y="198"/>
                  </a:cubicBezTo>
                  <a:cubicBezTo>
                    <a:pt x="14" y="198"/>
                    <a:pt x="14" y="199"/>
                    <a:pt x="13" y="199"/>
                  </a:cubicBezTo>
                  <a:cubicBezTo>
                    <a:pt x="13" y="199"/>
                    <a:pt x="13" y="200"/>
                    <a:pt x="13" y="200"/>
                  </a:cubicBezTo>
                  <a:cubicBezTo>
                    <a:pt x="13" y="200"/>
                    <a:pt x="13" y="199"/>
                    <a:pt x="13" y="199"/>
                  </a:cubicBezTo>
                  <a:cubicBezTo>
                    <a:pt x="13" y="200"/>
                    <a:pt x="13" y="200"/>
                    <a:pt x="13" y="200"/>
                  </a:cubicBezTo>
                  <a:cubicBezTo>
                    <a:pt x="12" y="201"/>
                    <a:pt x="12" y="202"/>
                    <a:pt x="11" y="204"/>
                  </a:cubicBezTo>
                  <a:cubicBezTo>
                    <a:pt x="9" y="206"/>
                    <a:pt x="8" y="209"/>
                    <a:pt x="5" y="211"/>
                  </a:cubicBezTo>
                  <a:cubicBezTo>
                    <a:pt x="5" y="211"/>
                    <a:pt x="5" y="209"/>
                    <a:pt x="5" y="205"/>
                  </a:cubicBezTo>
                  <a:cubicBezTo>
                    <a:pt x="5" y="204"/>
                    <a:pt x="6" y="203"/>
                    <a:pt x="5" y="202"/>
                  </a:cubicBezTo>
                  <a:cubicBezTo>
                    <a:pt x="4" y="201"/>
                    <a:pt x="5" y="201"/>
                    <a:pt x="5" y="199"/>
                  </a:cubicBezTo>
                  <a:cubicBezTo>
                    <a:pt x="4" y="198"/>
                    <a:pt x="5" y="198"/>
                    <a:pt x="5" y="195"/>
                  </a:cubicBezTo>
                  <a:cubicBezTo>
                    <a:pt x="5" y="194"/>
                    <a:pt x="7" y="194"/>
                    <a:pt x="5" y="190"/>
                  </a:cubicBezTo>
                  <a:cubicBezTo>
                    <a:pt x="6" y="189"/>
                    <a:pt x="10" y="187"/>
                    <a:pt x="5" y="185"/>
                  </a:cubicBezTo>
                  <a:cubicBezTo>
                    <a:pt x="9" y="184"/>
                    <a:pt x="6" y="179"/>
                    <a:pt x="5" y="179"/>
                  </a:cubicBezTo>
                  <a:cubicBezTo>
                    <a:pt x="5" y="179"/>
                    <a:pt x="5" y="179"/>
                    <a:pt x="5" y="179"/>
                  </a:cubicBezTo>
                  <a:cubicBezTo>
                    <a:pt x="5" y="179"/>
                    <a:pt x="5" y="179"/>
                    <a:pt x="5" y="179"/>
                  </a:cubicBezTo>
                  <a:cubicBezTo>
                    <a:pt x="5" y="175"/>
                    <a:pt x="2" y="173"/>
                    <a:pt x="5" y="173"/>
                  </a:cubicBezTo>
                  <a:cubicBezTo>
                    <a:pt x="7" y="170"/>
                    <a:pt x="7" y="168"/>
                    <a:pt x="5" y="167"/>
                  </a:cubicBezTo>
                  <a:cubicBezTo>
                    <a:pt x="7" y="165"/>
                    <a:pt x="6" y="162"/>
                    <a:pt x="5" y="160"/>
                  </a:cubicBezTo>
                  <a:cubicBezTo>
                    <a:pt x="3" y="162"/>
                    <a:pt x="7" y="155"/>
                    <a:pt x="5" y="153"/>
                  </a:cubicBezTo>
                  <a:cubicBezTo>
                    <a:pt x="3" y="151"/>
                    <a:pt x="1" y="153"/>
                    <a:pt x="5" y="146"/>
                  </a:cubicBezTo>
                  <a:cubicBezTo>
                    <a:pt x="6" y="146"/>
                    <a:pt x="3" y="143"/>
                    <a:pt x="5" y="139"/>
                  </a:cubicBezTo>
                  <a:cubicBezTo>
                    <a:pt x="4" y="138"/>
                    <a:pt x="3" y="140"/>
                    <a:pt x="5" y="132"/>
                  </a:cubicBezTo>
                  <a:cubicBezTo>
                    <a:pt x="8" y="129"/>
                    <a:pt x="4" y="126"/>
                    <a:pt x="5" y="124"/>
                  </a:cubicBezTo>
                  <a:cubicBezTo>
                    <a:pt x="6" y="125"/>
                    <a:pt x="4" y="118"/>
                    <a:pt x="5" y="116"/>
                  </a:cubicBezTo>
                  <a:cubicBezTo>
                    <a:pt x="5" y="117"/>
                    <a:pt x="9" y="108"/>
                    <a:pt x="5" y="108"/>
                  </a:cubicBezTo>
                  <a:cubicBezTo>
                    <a:pt x="4" y="107"/>
                    <a:pt x="4" y="106"/>
                    <a:pt x="5" y="105"/>
                  </a:cubicBezTo>
                  <a:cubicBezTo>
                    <a:pt x="5" y="104"/>
                    <a:pt x="7" y="103"/>
                    <a:pt x="5" y="101"/>
                  </a:cubicBezTo>
                  <a:cubicBezTo>
                    <a:pt x="5" y="101"/>
                    <a:pt x="7" y="98"/>
                    <a:pt x="6" y="97"/>
                  </a:cubicBezTo>
                  <a:cubicBezTo>
                    <a:pt x="5" y="96"/>
                    <a:pt x="7" y="93"/>
                    <a:pt x="5" y="93"/>
                  </a:cubicBezTo>
                  <a:cubicBezTo>
                    <a:pt x="6" y="91"/>
                    <a:pt x="6" y="88"/>
                    <a:pt x="6" y="90"/>
                  </a:cubicBezTo>
                  <a:cubicBezTo>
                    <a:pt x="6" y="88"/>
                    <a:pt x="7" y="90"/>
                    <a:pt x="5" y="85"/>
                  </a:cubicBezTo>
                  <a:cubicBezTo>
                    <a:pt x="8" y="86"/>
                    <a:pt x="7" y="85"/>
                    <a:pt x="5" y="84"/>
                  </a:cubicBezTo>
                  <a:cubicBezTo>
                    <a:pt x="6" y="82"/>
                    <a:pt x="5" y="80"/>
                    <a:pt x="5" y="78"/>
                  </a:cubicBezTo>
                  <a:cubicBezTo>
                    <a:pt x="5" y="74"/>
                    <a:pt x="0" y="70"/>
                    <a:pt x="5" y="70"/>
                  </a:cubicBezTo>
                  <a:cubicBezTo>
                    <a:pt x="3" y="66"/>
                    <a:pt x="2" y="66"/>
                    <a:pt x="5" y="63"/>
                  </a:cubicBezTo>
                  <a:cubicBezTo>
                    <a:pt x="7" y="58"/>
                    <a:pt x="10" y="56"/>
                    <a:pt x="5" y="56"/>
                  </a:cubicBezTo>
                  <a:cubicBezTo>
                    <a:pt x="6" y="52"/>
                    <a:pt x="6" y="54"/>
                    <a:pt x="5" y="49"/>
                  </a:cubicBezTo>
                  <a:cubicBezTo>
                    <a:pt x="7" y="47"/>
                    <a:pt x="7" y="43"/>
                    <a:pt x="5" y="43"/>
                  </a:cubicBezTo>
                  <a:cubicBezTo>
                    <a:pt x="3" y="41"/>
                    <a:pt x="5" y="36"/>
                    <a:pt x="5" y="36"/>
                  </a:cubicBezTo>
                  <a:cubicBezTo>
                    <a:pt x="5" y="29"/>
                    <a:pt x="5" y="32"/>
                    <a:pt x="5" y="31"/>
                  </a:cubicBezTo>
                  <a:cubicBezTo>
                    <a:pt x="9" y="32"/>
                    <a:pt x="3" y="30"/>
                    <a:pt x="5" y="25"/>
                  </a:cubicBezTo>
                  <a:cubicBezTo>
                    <a:pt x="2" y="25"/>
                    <a:pt x="5" y="20"/>
                    <a:pt x="5" y="20"/>
                  </a:cubicBezTo>
                  <a:cubicBezTo>
                    <a:pt x="5" y="19"/>
                    <a:pt x="2" y="18"/>
                    <a:pt x="5" y="18"/>
                  </a:cubicBezTo>
                  <a:cubicBezTo>
                    <a:pt x="4" y="15"/>
                    <a:pt x="3" y="16"/>
                    <a:pt x="5" y="15"/>
                  </a:cubicBezTo>
                  <a:cubicBezTo>
                    <a:pt x="7" y="16"/>
                    <a:pt x="5" y="12"/>
                    <a:pt x="6" y="12"/>
                  </a:cubicBezTo>
                  <a:cubicBezTo>
                    <a:pt x="4" y="11"/>
                    <a:pt x="5" y="10"/>
                    <a:pt x="5" y="11"/>
                  </a:cubicBezTo>
                  <a:cubicBezTo>
                    <a:pt x="6" y="7"/>
                    <a:pt x="2" y="10"/>
                    <a:pt x="5" y="7"/>
                  </a:cubicBezTo>
                  <a:cubicBezTo>
                    <a:pt x="6" y="4"/>
                    <a:pt x="8" y="2"/>
                    <a:pt x="6" y="4"/>
                  </a:cubicBezTo>
                  <a:cubicBezTo>
                    <a:pt x="6" y="5"/>
                    <a:pt x="6" y="5"/>
                    <a:pt x="5" y="4"/>
                  </a:cubicBezTo>
                  <a:cubicBezTo>
                    <a:pt x="5" y="4"/>
                    <a:pt x="6" y="4"/>
                    <a:pt x="6" y="4"/>
                  </a:cubicBezTo>
                  <a:cubicBezTo>
                    <a:pt x="6" y="3"/>
                    <a:pt x="6" y="2"/>
                    <a:pt x="5" y="2"/>
                  </a:cubicBezTo>
                  <a:cubicBezTo>
                    <a:pt x="2" y="3"/>
                    <a:pt x="5" y="0"/>
                    <a:pt x="5" y="1"/>
                  </a:cubicBezTo>
                  <a:cubicBezTo>
                    <a:pt x="3" y="2"/>
                    <a:pt x="7" y="1"/>
                    <a:pt x="5" y="0"/>
                  </a:cubicBezTo>
                  <a:cubicBezTo>
                    <a:pt x="6" y="0"/>
                    <a:pt x="7" y="1"/>
                    <a:pt x="7" y="1"/>
                  </a:cubicBezTo>
                  <a:cubicBezTo>
                    <a:pt x="6" y="0"/>
                    <a:pt x="9" y="4"/>
                    <a:pt x="8" y="2"/>
                  </a:cubicBezTo>
                  <a:cubicBezTo>
                    <a:pt x="8" y="2"/>
                    <a:pt x="10" y="3"/>
                    <a:pt x="13" y="5"/>
                  </a:cubicBezTo>
                  <a:cubicBezTo>
                    <a:pt x="13" y="6"/>
                    <a:pt x="17" y="10"/>
                    <a:pt x="18" y="8"/>
                  </a:cubicBezTo>
                  <a:cubicBezTo>
                    <a:pt x="24" y="10"/>
                    <a:pt x="20" y="10"/>
                    <a:pt x="22" y="11"/>
                  </a:cubicBezTo>
                  <a:cubicBezTo>
                    <a:pt x="24" y="14"/>
                    <a:pt x="25" y="11"/>
                    <a:pt x="26" y="14"/>
                  </a:cubicBezTo>
                  <a:cubicBezTo>
                    <a:pt x="27" y="13"/>
                    <a:pt x="28" y="18"/>
                    <a:pt x="31" y="18"/>
                  </a:cubicBezTo>
                  <a:cubicBezTo>
                    <a:pt x="33" y="21"/>
                    <a:pt x="33" y="19"/>
                    <a:pt x="35" y="21"/>
                  </a:cubicBezTo>
                  <a:cubicBezTo>
                    <a:pt x="34" y="21"/>
                    <a:pt x="34" y="25"/>
                    <a:pt x="39" y="25"/>
                  </a:cubicBezTo>
                  <a:cubicBezTo>
                    <a:pt x="41" y="27"/>
                    <a:pt x="42" y="26"/>
                    <a:pt x="42" y="29"/>
                  </a:cubicBezTo>
                  <a:cubicBezTo>
                    <a:pt x="42" y="35"/>
                    <a:pt x="44" y="34"/>
                    <a:pt x="46" y="33"/>
                  </a:cubicBezTo>
                  <a:cubicBezTo>
                    <a:pt x="50" y="36"/>
                    <a:pt x="51" y="35"/>
                    <a:pt x="49" y="37"/>
                  </a:cubicBezTo>
                  <a:cubicBezTo>
                    <a:pt x="50" y="40"/>
                    <a:pt x="55" y="37"/>
                    <a:pt x="53" y="41"/>
                  </a:cubicBezTo>
                  <a:cubicBezTo>
                    <a:pt x="52" y="42"/>
                    <a:pt x="56" y="43"/>
                    <a:pt x="56" y="46"/>
                  </a:cubicBezTo>
                  <a:cubicBezTo>
                    <a:pt x="54" y="45"/>
                    <a:pt x="56" y="54"/>
                    <a:pt x="59" y="50"/>
                  </a:cubicBezTo>
                  <a:cubicBezTo>
                    <a:pt x="63" y="54"/>
                    <a:pt x="56" y="53"/>
                    <a:pt x="62" y="55"/>
                  </a:cubicBezTo>
                  <a:cubicBezTo>
                    <a:pt x="59" y="56"/>
                    <a:pt x="60" y="55"/>
                    <a:pt x="63" y="57"/>
                  </a:cubicBezTo>
                  <a:cubicBezTo>
                    <a:pt x="61" y="56"/>
                    <a:pt x="63" y="59"/>
                    <a:pt x="64" y="59"/>
                  </a:cubicBezTo>
                  <a:cubicBezTo>
                    <a:pt x="66" y="62"/>
                    <a:pt x="67" y="63"/>
                    <a:pt x="68" y="64"/>
                  </a:cubicBezTo>
                  <a:cubicBezTo>
                    <a:pt x="68" y="64"/>
                    <a:pt x="68" y="65"/>
                    <a:pt x="68" y="64"/>
                  </a:cubicBezTo>
                  <a:cubicBezTo>
                    <a:pt x="67" y="63"/>
                    <a:pt x="67" y="63"/>
                    <a:pt x="67" y="63"/>
                  </a:cubicBezTo>
                  <a:cubicBezTo>
                    <a:pt x="67" y="65"/>
                    <a:pt x="66" y="62"/>
                    <a:pt x="69" y="67"/>
                  </a:cubicBezTo>
                  <a:cubicBezTo>
                    <a:pt x="69" y="71"/>
                    <a:pt x="73" y="69"/>
                    <a:pt x="71" y="72"/>
                  </a:cubicBezTo>
                  <a:cubicBezTo>
                    <a:pt x="71" y="74"/>
                    <a:pt x="72" y="76"/>
                    <a:pt x="72" y="76"/>
                  </a:cubicBezTo>
                  <a:cubicBezTo>
                    <a:pt x="72" y="76"/>
                    <a:pt x="72" y="76"/>
                    <a:pt x="72" y="76"/>
                  </a:cubicBezTo>
                  <a:cubicBezTo>
                    <a:pt x="72" y="76"/>
                    <a:pt x="72" y="76"/>
                    <a:pt x="72" y="76"/>
                  </a:cubicBezTo>
                  <a:cubicBezTo>
                    <a:pt x="71" y="79"/>
                    <a:pt x="73" y="82"/>
                    <a:pt x="75" y="82"/>
                  </a:cubicBezTo>
                  <a:cubicBezTo>
                    <a:pt x="75" y="86"/>
                    <a:pt x="76" y="89"/>
                    <a:pt x="77" y="89"/>
                  </a:cubicBezTo>
                  <a:cubicBezTo>
                    <a:pt x="80" y="87"/>
                    <a:pt x="78" y="97"/>
                    <a:pt x="79" y="95"/>
                  </a:cubicBezTo>
                  <a:cubicBezTo>
                    <a:pt x="78" y="99"/>
                    <a:pt x="82" y="98"/>
                    <a:pt x="81" y="101"/>
                  </a:cubicBezTo>
                  <a:cubicBezTo>
                    <a:pt x="81" y="102"/>
                    <a:pt x="83" y="100"/>
                    <a:pt x="82" y="106"/>
                  </a:cubicBezTo>
                  <a:cubicBezTo>
                    <a:pt x="88" y="108"/>
                    <a:pt x="84" y="112"/>
                    <a:pt x="83" y="111"/>
                  </a:cubicBezTo>
                  <a:cubicBezTo>
                    <a:pt x="80" y="113"/>
                    <a:pt x="84" y="114"/>
                    <a:pt x="84" y="116"/>
                  </a:cubicBezTo>
                  <a:cubicBezTo>
                    <a:pt x="86" y="121"/>
                    <a:pt x="85" y="117"/>
                    <a:pt x="84" y="120"/>
                  </a:cubicBezTo>
                  <a:cubicBezTo>
                    <a:pt x="86" y="122"/>
                    <a:pt x="86" y="119"/>
                    <a:pt x="85" y="124"/>
                  </a:cubicBezTo>
                  <a:cubicBezTo>
                    <a:pt x="83" y="121"/>
                    <a:pt x="86" y="125"/>
                    <a:pt x="85" y="126"/>
                  </a:cubicBezTo>
                  <a:cubicBezTo>
                    <a:pt x="87" y="124"/>
                    <a:pt x="84" y="131"/>
                    <a:pt x="85" y="130"/>
                  </a:cubicBezTo>
                  <a:cubicBezTo>
                    <a:pt x="84" y="130"/>
                    <a:pt x="84" y="130"/>
                    <a:pt x="84" y="130"/>
                  </a:cubicBezTo>
                  <a:close/>
                </a:path>
              </a:pathLst>
            </a:custGeom>
            <a:solidFill>
              <a:schemeClr val="bg1">
                <a:alpha val="3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800" b="1">
                <a:solidFill>
                  <a:prstClr val="whit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510623" y="2613965"/>
              <a:ext cx="74577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solidFill>
                    <a:prstClr val="white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01</a:t>
              </a:r>
              <a:endParaRPr lang="zh-CN" altLang="en-US" dirty="0">
                <a:solidFill>
                  <a:prstClr val="white"/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2034840" y="2613965"/>
              <a:ext cx="1041185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solidFill>
                    <a:prstClr val="white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02</a:t>
              </a:r>
              <a:endParaRPr lang="zh-CN" altLang="en-US" dirty="0">
                <a:solidFill>
                  <a:prstClr val="white"/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2768888" y="2613965"/>
              <a:ext cx="1041185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solidFill>
                    <a:prstClr val="white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03</a:t>
              </a:r>
              <a:endParaRPr lang="zh-CN" altLang="en-US" dirty="0">
                <a:solidFill>
                  <a:prstClr val="white"/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3547071" y="2656376"/>
              <a:ext cx="1041185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dirty="0">
                  <a:solidFill>
                    <a:prstClr val="white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04</a:t>
              </a:r>
              <a:endParaRPr lang="zh-CN" altLang="en-US" dirty="0">
                <a:solidFill>
                  <a:prstClr val="white"/>
                </a:solidFill>
                <a:latin typeface="Open Sans" panose="020B0606030504020204" pitchFamily="34" charset="0"/>
                <a:ea typeface="微软雅黑" panose="020B0503020204020204" pitchFamily="34" charset="-122"/>
                <a:cs typeface="Open Sans" panose="020B0606030504020204" pitchFamily="34" charset="0"/>
              </a:endParaRPr>
            </a:p>
          </p:txBody>
        </p:sp>
      </p:grpSp>
      <p:sp>
        <p:nvSpPr>
          <p:cNvPr id="17" name="Rectangle 89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>
            <a:off x="6674982" y="1657274"/>
            <a:ext cx="3935359" cy="846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Key Words Here</a:t>
            </a:r>
            <a:endParaRPr lang="en-US" sz="105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0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Vivamus Quam Dolor, Tempor Ac Gravida Sit Amet, Porta Fermentum Magna. Aliquam Euismod.</a:t>
            </a:r>
          </a:p>
        </p:txBody>
      </p:sp>
      <p:sp>
        <p:nvSpPr>
          <p:cNvPr id="18" name="Rectangle 89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>
            <a:off x="6649961" y="2826784"/>
            <a:ext cx="3935359" cy="846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Key Words Here</a:t>
            </a:r>
            <a:endParaRPr lang="en-US" sz="105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0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Vivamus Quam Dolor, Tempor Ac Gravida Sit Amet, Porta Fermentum Magna. Aliquam Euismod.</a:t>
            </a:r>
          </a:p>
        </p:txBody>
      </p:sp>
      <p:sp>
        <p:nvSpPr>
          <p:cNvPr id="19" name="Rectangle 89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>
            <a:off x="6674982" y="3996294"/>
            <a:ext cx="3935359" cy="846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Key Words Here</a:t>
            </a:r>
            <a:endParaRPr lang="en-US" sz="105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0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Vivamus Quam Dolor, Tempor Ac Gravida Sit Amet, Porta Fermentum Magna. Aliquam Euismod.</a:t>
            </a:r>
          </a:p>
        </p:txBody>
      </p:sp>
      <p:sp>
        <p:nvSpPr>
          <p:cNvPr id="20" name="Rectangle 89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>
            <a:off x="6649961" y="5165804"/>
            <a:ext cx="3935359" cy="846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Key Words Here</a:t>
            </a:r>
            <a:endParaRPr lang="en-US" sz="105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0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Vivamus Quam Dolor, Tempor Ac Gravida Sit Amet, Porta Fermentum Magna. Aliquam Euismod.</a:t>
            </a:r>
          </a:p>
        </p:txBody>
      </p:sp>
    </p:spTree>
    <p:extLst>
      <p:ext uri="{BB962C8B-B14F-4D97-AF65-F5344CB8AC3E}">
        <p14:creationId xmlns:p14="http://schemas.microsoft.com/office/powerpoint/2010/main" val="4164100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125E-6 0.18356 L 3.125E-6 3.33333E-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19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1450020" y="480230"/>
            <a:ext cx="6867524" cy="923330"/>
            <a:chOff x="1450020" y="480230"/>
            <a:chExt cx="6867524" cy="923330"/>
          </a:xfrm>
        </p:grpSpPr>
        <p:sp>
          <p:nvSpPr>
            <p:cNvPr id="5" name="文本框 38"/>
            <p:cNvSpPr txBox="1">
              <a:spLocks noChangeArrowheads="1"/>
            </p:cNvSpPr>
            <p:nvPr/>
          </p:nvSpPr>
          <p:spPr bwMode="auto">
            <a:xfrm>
              <a:off x="1450020" y="480230"/>
              <a:ext cx="362426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输入你的智能标题</a:t>
              </a:r>
              <a:endParaRPr lang="zh-CN" altLang="en-US" sz="24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450020" y="941895"/>
              <a:ext cx="686752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atinLnBrk="1">
                <a:lnSpc>
                  <a:spcPct val="150000"/>
                </a:lnSpc>
              </a:pPr>
              <a:r>
                <a:rPr lang="en-US" altLang="zh-CN" sz="1600" noProof="1" smtClean="0">
                  <a:solidFill>
                    <a:schemeClr val="bg1"/>
                  </a:solidFill>
                  <a:latin typeface="+mj-ea"/>
                  <a:ea typeface="+mj-ea"/>
                </a:rPr>
                <a:t>Lorem Ipsum Dolor Sit Er Elit Lamet, Consectetaur Cillium Adipisicing Pecu, </a:t>
              </a:r>
              <a:endParaRPr lang="zh-CN" altLang="en-US" sz="1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040222" y="1732452"/>
            <a:ext cx="8915952" cy="4796656"/>
            <a:chOff x="1890593" y="2087986"/>
            <a:chExt cx="7594228" cy="4085587"/>
          </a:xfrm>
        </p:grpSpPr>
        <p:graphicFrame>
          <p:nvGraphicFramePr>
            <p:cNvPr id="7" name="图表 6"/>
            <p:cNvGraphicFramePr/>
            <p:nvPr>
              <p:extLst>
                <p:ext uri="{D42A27DB-BD31-4B8C-83A1-F6EECF244321}">
                  <p14:modId xmlns:p14="http://schemas.microsoft.com/office/powerpoint/2010/main" val="1918874688"/>
                </p:ext>
              </p:extLst>
            </p:nvPr>
          </p:nvGraphicFramePr>
          <p:xfrm>
            <a:off x="2995458" y="4625073"/>
            <a:ext cx="1138132" cy="112416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aphicFrame>
          <p:nvGraphicFramePr>
            <p:cNvPr id="8" name="图表 7"/>
            <p:cNvGraphicFramePr/>
            <p:nvPr>
              <p:extLst>
                <p:ext uri="{D42A27DB-BD31-4B8C-83A1-F6EECF244321}">
                  <p14:modId xmlns:p14="http://schemas.microsoft.com/office/powerpoint/2010/main" val="1308623046"/>
                </p:ext>
              </p:extLst>
            </p:nvPr>
          </p:nvGraphicFramePr>
          <p:xfrm>
            <a:off x="1890593" y="2753194"/>
            <a:ext cx="1484809" cy="14665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graphicFrame>
          <p:nvGraphicFramePr>
            <p:cNvPr id="9" name="图表 8"/>
            <p:cNvGraphicFramePr/>
            <p:nvPr>
              <p:extLst>
                <p:ext uri="{D42A27DB-BD31-4B8C-83A1-F6EECF244321}">
                  <p14:modId xmlns:p14="http://schemas.microsoft.com/office/powerpoint/2010/main" val="1173242342"/>
                </p:ext>
              </p:extLst>
            </p:nvPr>
          </p:nvGraphicFramePr>
          <p:xfrm>
            <a:off x="4859464" y="4097908"/>
            <a:ext cx="866156" cy="85552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graphicFrame>
          <p:nvGraphicFramePr>
            <p:cNvPr id="10" name="图表 9"/>
            <p:cNvGraphicFramePr/>
            <p:nvPr>
              <p:extLst>
                <p:ext uri="{D42A27DB-BD31-4B8C-83A1-F6EECF244321}">
                  <p14:modId xmlns:p14="http://schemas.microsoft.com/office/powerpoint/2010/main" val="1015284368"/>
                </p:ext>
              </p:extLst>
            </p:nvPr>
          </p:nvGraphicFramePr>
          <p:xfrm>
            <a:off x="5934544" y="2087986"/>
            <a:ext cx="1591273" cy="157174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  <p:graphicFrame>
          <p:nvGraphicFramePr>
            <p:cNvPr id="11" name="图表 10"/>
            <p:cNvGraphicFramePr/>
            <p:nvPr>
              <p:extLst>
                <p:ext uri="{D42A27DB-BD31-4B8C-83A1-F6EECF244321}">
                  <p14:modId xmlns:p14="http://schemas.microsoft.com/office/powerpoint/2010/main" val="2873490030"/>
                </p:ext>
              </p:extLst>
            </p:nvPr>
          </p:nvGraphicFramePr>
          <p:xfrm>
            <a:off x="7296667" y="4509907"/>
            <a:ext cx="866156" cy="85552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8"/>
            </a:graphicData>
          </a:graphic>
        </p:graphicFrame>
        <p:sp>
          <p:nvSpPr>
            <p:cNvPr id="12" name="文本框 11"/>
            <p:cNvSpPr txBox="1"/>
            <p:nvPr/>
          </p:nvSpPr>
          <p:spPr>
            <a:xfrm>
              <a:off x="3258633" y="3064351"/>
              <a:ext cx="200868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b="1" dirty="0" smtClean="0">
                  <a:solidFill>
                    <a:srgbClr val="FFFFFF"/>
                  </a:solidFill>
                </a:rPr>
                <a:t>点击此处添加标题</a:t>
              </a:r>
              <a:endParaRPr lang="en-US" altLang="zh-CN" sz="1000" b="1" dirty="0" smtClean="0">
                <a:solidFill>
                  <a:srgbClr val="FFFFFF"/>
                </a:solidFill>
              </a:endParaRPr>
            </a:p>
            <a:p>
              <a:r>
                <a:rPr lang="en-US" altLang="zh-CN" sz="1000" b="1" dirty="0" smtClean="0">
                  <a:solidFill>
                    <a:srgbClr val="FFFFFF"/>
                  </a:solidFill>
                </a:rPr>
                <a:t>TEXT HERE</a:t>
              </a:r>
            </a:p>
            <a:p>
              <a:endParaRPr lang="en-US" altLang="zh-CN" sz="800" dirty="0" smtClean="0">
                <a:solidFill>
                  <a:srgbClr val="FFFFFF"/>
                </a:solidFill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000" dirty="0">
                  <a:solidFill>
                    <a:srgbClr val="FFFFFF"/>
                  </a:solidFill>
                </a:rPr>
                <a:t>点击此处添加文本信息</a:t>
              </a:r>
              <a:endParaRPr lang="en-US" altLang="zh-CN" sz="1000" dirty="0">
                <a:solidFill>
                  <a:srgbClr val="FFFFFF"/>
                </a:solidFill>
              </a:endParaRPr>
            </a:p>
            <a:p>
              <a:pPr>
                <a:lnSpc>
                  <a:spcPct val="130000"/>
                </a:lnSpc>
              </a:pPr>
              <a:r>
                <a:rPr lang="zh-CN" altLang="zh-CN" sz="1000" dirty="0">
                  <a:solidFill>
                    <a:schemeClr val="bg1"/>
                  </a:solidFill>
                  <a:latin typeface="+mn-ea"/>
                </a:rPr>
                <a:t>建议正文</a:t>
              </a:r>
              <a:r>
                <a:rPr lang="en-US" altLang="zh-CN" sz="1000" dirty="0">
                  <a:solidFill>
                    <a:schemeClr val="bg1"/>
                  </a:solidFill>
                  <a:latin typeface="+mn-ea"/>
                </a:rPr>
                <a:t>10</a:t>
              </a:r>
              <a:r>
                <a:rPr lang="zh-CN" altLang="zh-CN" sz="10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0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zh-CN" sz="10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4018262" y="4985591"/>
              <a:ext cx="204437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b="1" dirty="0" smtClean="0">
                  <a:solidFill>
                    <a:srgbClr val="FFFFFF"/>
                  </a:solidFill>
                </a:rPr>
                <a:t>点击此处添加标题</a:t>
              </a:r>
              <a:endParaRPr lang="en-US" altLang="zh-CN" sz="1000" b="1" dirty="0" smtClean="0">
                <a:solidFill>
                  <a:srgbClr val="FFFFFF"/>
                </a:solidFill>
              </a:endParaRPr>
            </a:p>
            <a:p>
              <a:r>
                <a:rPr lang="en-US" altLang="zh-CN" sz="1000" b="1" dirty="0" smtClean="0">
                  <a:solidFill>
                    <a:srgbClr val="FFFFFF"/>
                  </a:solidFill>
                </a:rPr>
                <a:t>TEXT HERE</a:t>
              </a:r>
            </a:p>
            <a:p>
              <a:endParaRPr lang="en-US" altLang="zh-CN" sz="800" dirty="0" smtClean="0">
                <a:solidFill>
                  <a:srgbClr val="FFFFFF"/>
                </a:solidFill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000" dirty="0">
                  <a:solidFill>
                    <a:srgbClr val="FFFFFF"/>
                  </a:solidFill>
                </a:rPr>
                <a:t>点击此处添加文本信息</a:t>
              </a:r>
              <a:endParaRPr lang="en-US" altLang="zh-CN" sz="1000" dirty="0">
                <a:solidFill>
                  <a:srgbClr val="FFFFFF"/>
                </a:solidFill>
              </a:endParaRPr>
            </a:p>
            <a:p>
              <a:pPr>
                <a:lnSpc>
                  <a:spcPct val="130000"/>
                </a:lnSpc>
              </a:pPr>
              <a:r>
                <a:rPr lang="zh-CN" altLang="zh-CN" sz="1000" dirty="0">
                  <a:solidFill>
                    <a:schemeClr val="bg1"/>
                  </a:solidFill>
                  <a:latin typeface="+mn-ea"/>
                </a:rPr>
                <a:t>建议正文</a:t>
              </a:r>
              <a:r>
                <a:rPr lang="en-US" altLang="zh-CN" sz="1000" dirty="0">
                  <a:solidFill>
                    <a:schemeClr val="bg1"/>
                  </a:solidFill>
                  <a:latin typeface="+mn-ea"/>
                </a:rPr>
                <a:t>10</a:t>
              </a:r>
              <a:r>
                <a:rPr lang="zh-CN" altLang="zh-CN" sz="10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0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zh-CN" sz="10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583407" y="4204485"/>
              <a:ext cx="203927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b="1" dirty="0" smtClean="0">
                  <a:solidFill>
                    <a:srgbClr val="FFFFFF"/>
                  </a:solidFill>
                </a:rPr>
                <a:t>点击此处添加标题</a:t>
              </a:r>
              <a:endParaRPr lang="en-US" altLang="zh-CN" sz="1000" b="1" dirty="0" smtClean="0">
                <a:solidFill>
                  <a:srgbClr val="FFFFFF"/>
                </a:solidFill>
              </a:endParaRPr>
            </a:p>
            <a:p>
              <a:r>
                <a:rPr lang="en-US" altLang="zh-CN" sz="1000" b="1" dirty="0" smtClean="0">
                  <a:solidFill>
                    <a:srgbClr val="FFFFFF"/>
                  </a:solidFill>
                </a:rPr>
                <a:t>TEXT HERE</a:t>
              </a:r>
            </a:p>
            <a:p>
              <a:endParaRPr lang="en-US" altLang="zh-CN" sz="800" dirty="0" smtClean="0">
                <a:solidFill>
                  <a:srgbClr val="FFFFFF"/>
                </a:solidFill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000" dirty="0">
                  <a:solidFill>
                    <a:srgbClr val="FFFFFF"/>
                  </a:solidFill>
                </a:rPr>
                <a:t>点击此处添加文本信息</a:t>
              </a:r>
              <a:endParaRPr lang="en-US" altLang="zh-CN" sz="1000" dirty="0">
                <a:solidFill>
                  <a:srgbClr val="FFFFFF"/>
                </a:solidFill>
              </a:endParaRPr>
            </a:p>
            <a:p>
              <a:pPr>
                <a:lnSpc>
                  <a:spcPct val="130000"/>
                </a:lnSpc>
              </a:pPr>
              <a:r>
                <a:rPr lang="zh-CN" altLang="zh-CN" sz="1000" dirty="0">
                  <a:solidFill>
                    <a:schemeClr val="bg1"/>
                  </a:solidFill>
                  <a:latin typeface="+mn-ea"/>
                </a:rPr>
                <a:t>建议正文</a:t>
              </a:r>
              <a:r>
                <a:rPr lang="en-US" altLang="zh-CN" sz="1000" dirty="0">
                  <a:solidFill>
                    <a:schemeClr val="bg1"/>
                  </a:solidFill>
                  <a:latin typeface="+mn-ea"/>
                </a:rPr>
                <a:t>10</a:t>
              </a:r>
              <a:r>
                <a:rPr lang="zh-CN" altLang="zh-CN" sz="10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0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zh-CN" sz="10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7362675" y="5250243"/>
              <a:ext cx="212214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b="1" dirty="0" smtClean="0">
                  <a:solidFill>
                    <a:srgbClr val="FFFFFF"/>
                  </a:solidFill>
                </a:rPr>
                <a:t>点击此处添加标题</a:t>
              </a:r>
              <a:endParaRPr lang="en-US" altLang="zh-CN" sz="1000" b="1" dirty="0" smtClean="0">
                <a:solidFill>
                  <a:srgbClr val="FFFFFF"/>
                </a:solidFill>
              </a:endParaRPr>
            </a:p>
            <a:p>
              <a:r>
                <a:rPr lang="en-US" altLang="zh-CN" sz="1000" b="1" dirty="0" smtClean="0">
                  <a:solidFill>
                    <a:srgbClr val="FFFFFF"/>
                  </a:solidFill>
                </a:rPr>
                <a:t>TEXT HERE</a:t>
              </a:r>
            </a:p>
            <a:p>
              <a:endParaRPr lang="en-US" altLang="zh-CN" sz="800" dirty="0" smtClean="0">
                <a:solidFill>
                  <a:srgbClr val="FFFFFF"/>
                </a:solidFill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000" dirty="0">
                  <a:solidFill>
                    <a:srgbClr val="FFFFFF"/>
                  </a:solidFill>
                </a:rPr>
                <a:t>点击此处添加文本信息</a:t>
              </a:r>
              <a:endParaRPr lang="en-US" altLang="zh-CN" sz="1000" dirty="0">
                <a:solidFill>
                  <a:srgbClr val="FFFFFF"/>
                </a:solidFill>
              </a:endParaRPr>
            </a:p>
            <a:p>
              <a:pPr>
                <a:lnSpc>
                  <a:spcPct val="130000"/>
                </a:lnSpc>
              </a:pPr>
              <a:r>
                <a:rPr lang="zh-CN" altLang="zh-CN" sz="1000" dirty="0">
                  <a:solidFill>
                    <a:schemeClr val="bg1"/>
                  </a:solidFill>
                  <a:latin typeface="+mn-ea"/>
                </a:rPr>
                <a:t>建议正文</a:t>
              </a:r>
              <a:r>
                <a:rPr lang="en-US" altLang="zh-CN" sz="1000" dirty="0">
                  <a:solidFill>
                    <a:schemeClr val="bg1"/>
                  </a:solidFill>
                  <a:latin typeface="+mn-ea"/>
                </a:rPr>
                <a:t>10</a:t>
              </a:r>
              <a:r>
                <a:rPr lang="zh-CN" altLang="zh-CN" sz="10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0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zh-CN" sz="10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454443" y="2534139"/>
              <a:ext cx="203037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b="1" dirty="0" smtClean="0">
                  <a:solidFill>
                    <a:srgbClr val="FFFFFF"/>
                  </a:solidFill>
                </a:rPr>
                <a:t>点击此处添加标题</a:t>
              </a:r>
              <a:endParaRPr lang="en-US" altLang="zh-CN" sz="1000" b="1" dirty="0" smtClean="0">
                <a:solidFill>
                  <a:srgbClr val="FFFFFF"/>
                </a:solidFill>
              </a:endParaRPr>
            </a:p>
            <a:p>
              <a:r>
                <a:rPr lang="en-US" altLang="zh-CN" sz="1000" b="1" dirty="0" smtClean="0">
                  <a:solidFill>
                    <a:srgbClr val="FFFFFF"/>
                  </a:solidFill>
                </a:rPr>
                <a:t>TEXT HERE</a:t>
              </a:r>
            </a:p>
            <a:p>
              <a:endParaRPr lang="en-US" altLang="zh-CN" sz="800" dirty="0" smtClean="0">
                <a:solidFill>
                  <a:srgbClr val="FFFFFF"/>
                </a:solidFill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000" dirty="0">
                  <a:solidFill>
                    <a:srgbClr val="FFFFFF"/>
                  </a:solidFill>
                </a:rPr>
                <a:t>点击此处添加文本信息</a:t>
              </a:r>
              <a:endParaRPr lang="en-US" altLang="zh-CN" sz="1000" dirty="0">
                <a:solidFill>
                  <a:srgbClr val="FFFFFF"/>
                </a:solidFill>
              </a:endParaRPr>
            </a:p>
            <a:p>
              <a:pPr>
                <a:lnSpc>
                  <a:spcPct val="130000"/>
                </a:lnSpc>
              </a:pPr>
              <a:r>
                <a:rPr lang="zh-CN" altLang="zh-CN" sz="1000" dirty="0">
                  <a:solidFill>
                    <a:schemeClr val="bg1"/>
                  </a:solidFill>
                  <a:latin typeface="+mn-ea"/>
                </a:rPr>
                <a:t>建议正文</a:t>
              </a:r>
              <a:r>
                <a:rPr lang="en-US" altLang="zh-CN" sz="1000" dirty="0">
                  <a:solidFill>
                    <a:schemeClr val="bg1"/>
                  </a:solidFill>
                  <a:latin typeface="+mn-ea"/>
                </a:rPr>
                <a:t>10</a:t>
              </a:r>
              <a:r>
                <a:rPr lang="zh-CN" altLang="zh-CN" sz="1000" dirty="0">
                  <a:solidFill>
                    <a:schemeClr val="bg1"/>
                  </a:solidFill>
                  <a:latin typeface="+mn-ea"/>
                </a:rPr>
                <a:t>号字，</a:t>
              </a:r>
              <a:r>
                <a:rPr lang="en-US" altLang="zh-CN" sz="1000" dirty="0">
                  <a:solidFill>
                    <a:schemeClr val="bg1"/>
                  </a:solidFill>
                  <a:latin typeface="+mn-ea"/>
                </a:rPr>
                <a:t>1.3</a:t>
              </a:r>
              <a:r>
                <a:rPr lang="zh-CN" altLang="zh-CN" sz="1000" dirty="0">
                  <a:solidFill>
                    <a:schemeClr val="bg1"/>
                  </a:solidFill>
                  <a:latin typeface="+mn-ea"/>
                </a:rPr>
                <a:t>倍字间距。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63531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3285145"/>
            <a:ext cx="7391400" cy="2602951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1791218" y="2644170"/>
            <a:ext cx="8609565" cy="1569660"/>
            <a:chOff x="1910797" y="2739419"/>
            <a:chExt cx="8609565" cy="1569660"/>
          </a:xfrm>
        </p:grpSpPr>
        <p:sp>
          <p:nvSpPr>
            <p:cNvPr id="13" name="矩形 12"/>
            <p:cNvSpPr/>
            <p:nvPr/>
          </p:nvSpPr>
          <p:spPr>
            <a:xfrm>
              <a:off x="1910797" y="2739419"/>
              <a:ext cx="1627369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9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9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3652838" y="2872708"/>
              <a:ext cx="6867524" cy="1255152"/>
              <a:chOff x="3652838" y="2872708"/>
              <a:chExt cx="6867524" cy="1255152"/>
            </a:xfrm>
          </p:grpSpPr>
          <p:sp>
            <p:nvSpPr>
              <p:cNvPr id="14" name="文本框 38"/>
              <p:cNvSpPr txBox="1">
                <a:spLocks noChangeArrowheads="1"/>
              </p:cNvSpPr>
              <p:nvPr/>
            </p:nvSpPr>
            <p:spPr bwMode="auto">
              <a:xfrm>
                <a:off x="3652838" y="2872708"/>
                <a:ext cx="3624262" cy="4616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r>
                  <a:rPr lang="zh-CN" altLang="en-US" sz="2400" b="1" spc="6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输入你的智能标题</a:t>
                </a:r>
                <a:endParaRPr lang="zh-CN" altLang="en-US" sz="2400" b="1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652838" y="3334373"/>
                <a:ext cx="6867524" cy="7934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atinLnBrk="1">
                  <a:lnSpc>
                    <a:spcPct val="150000"/>
                  </a:lnSpc>
                </a:pPr>
                <a:r>
                  <a:rPr lang="en-US" altLang="zh-CN" sz="1600" noProof="1" smtClean="0">
                    <a:solidFill>
                      <a:schemeClr val="bg1"/>
                    </a:solidFill>
                    <a:latin typeface="+mj-ea"/>
                    <a:ea typeface="+mj-ea"/>
                  </a:rPr>
                  <a:t>Lorem Ipsum Dolor Sit Er Elit Lamet, Consectetaur Cillium Adipisicing Pecu, Sed Do Eiusmod Tempor Incididunt Ut Lab.</a:t>
                </a:r>
                <a:endParaRPr lang="zh-CN" altLang="en-US" sz="1600" dirty="0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36163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1450020" y="480230"/>
            <a:ext cx="6867524" cy="923330"/>
            <a:chOff x="1450020" y="480230"/>
            <a:chExt cx="6867524" cy="923330"/>
          </a:xfrm>
        </p:grpSpPr>
        <p:sp>
          <p:nvSpPr>
            <p:cNvPr id="5" name="文本框 38"/>
            <p:cNvSpPr txBox="1">
              <a:spLocks noChangeArrowheads="1"/>
            </p:cNvSpPr>
            <p:nvPr/>
          </p:nvSpPr>
          <p:spPr bwMode="auto">
            <a:xfrm>
              <a:off x="1450020" y="480230"/>
              <a:ext cx="362426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输入你的智能标题</a:t>
              </a:r>
              <a:endParaRPr lang="zh-CN" altLang="en-US" sz="24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450020" y="941895"/>
              <a:ext cx="686752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atinLnBrk="1">
                <a:lnSpc>
                  <a:spcPct val="150000"/>
                </a:lnSpc>
              </a:pPr>
              <a:r>
                <a:rPr lang="en-US" altLang="zh-CN" sz="1600" noProof="1" smtClean="0">
                  <a:solidFill>
                    <a:schemeClr val="bg1"/>
                  </a:solidFill>
                  <a:latin typeface="+mj-ea"/>
                  <a:ea typeface="+mj-ea"/>
                </a:rPr>
                <a:t>Lorem Ipsum Dolor Sit Er Elit Lamet, Consectetaur Cillium Adipisicing Pecu, </a:t>
              </a:r>
              <a:endParaRPr lang="zh-CN" altLang="en-US" sz="1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450020" y="2139356"/>
            <a:ext cx="8871185" cy="3390274"/>
            <a:chOff x="937833" y="1244343"/>
            <a:chExt cx="7341352" cy="2805622"/>
          </a:xfrm>
        </p:grpSpPr>
        <p:grpSp>
          <p:nvGrpSpPr>
            <p:cNvPr id="7" name="组 32"/>
            <p:cNvGrpSpPr/>
            <p:nvPr/>
          </p:nvGrpSpPr>
          <p:grpSpPr>
            <a:xfrm>
              <a:off x="937833" y="1244343"/>
              <a:ext cx="2224672" cy="2727991"/>
              <a:chOff x="1032942" y="1278561"/>
              <a:chExt cx="2499236" cy="3064673"/>
            </a:xfrm>
          </p:grpSpPr>
          <p:sp>
            <p:nvSpPr>
              <p:cNvPr id="8" name="Freeform 140"/>
              <p:cNvSpPr>
                <a:spLocks/>
              </p:cNvSpPr>
              <p:nvPr/>
            </p:nvSpPr>
            <p:spPr bwMode="auto">
              <a:xfrm>
                <a:off x="1032942" y="1278561"/>
                <a:ext cx="1526769" cy="3064673"/>
              </a:xfrm>
              <a:custGeom>
                <a:avLst/>
                <a:gdLst>
                  <a:gd name="T0" fmla="*/ 47 w 52"/>
                  <a:gd name="T1" fmla="*/ 83 h 90"/>
                  <a:gd name="T2" fmla="*/ 50 w 52"/>
                  <a:gd name="T3" fmla="*/ 77 h 90"/>
                  <a:gd name="T4" fmla="*/ 47 w 52"/>
                  <a:gd name="T5" fmla="*/ 77 h 90"/>
                  <a:gd name="T6" fmla="*/ 37 w 52"/>
                  <a:gd name="T7" fmla="*/ 69 h 90"/>
                  <a:gd name="T8" fmla="*/ 42 w 52"/>
                  <a:gd name="T9" fmla="*/ 63 h 90"/>
                  <a:gd name="T10" fmla="*/ 37 w 52"/>
                  <a:gd name="T11" fmla="*/ 56 h 90"/>
                  <a:gd name="T12" fmla="*/ 46 w 52"/>
                  <a:gd name="T13" fmla="*/ 48 h 90"/>
                  <a:gd name="T14" fmla="*/ 49 w 52"/>
                  <a:gd name="T15" fmla="*/ 48 h 90"/>
                  <a:gd name="T16" fmla="*/ 46 w 52"/>
                  <a:gd name="T17" fmla="*/ 42 h 90"/>
                  <a:gd name="T18" fmla="*/ 51 w 52"/>
                  <a:gd name="T19" fmla="*/ 35 h 90"/>
                  <a:gd name="T20" fmla="*/ 27 w 52"/>
                  <a:gd name="T21" fmla="*/ 35 h 90"/>
                  <a:gd name="T22" fmla="*/ 30 w 52"/>
                  <a:gd name="T23" fmla="*/ 20 h 90"/>
                  <a:gd name="T24" fmla="*/ 32 w 52"/>
                  <a:gd name="T25" fmla="*/ 12 h 90"/>
                  <a:gd name="T26" fmla="*/ 24 w 52"/>
                  <a:gd name="T27" fmla="*/ 0 h 90"/>
                  <a:gd name="T28" fmla="*/ 23 w 52"/>
                  <a:gd name="T29" fmla="*/ 0 h 90"/>
                  <a:gd name="T30" fmla="*/ 16 w 52"/>
                  <a:gd name="T31" fmla="*/ 9 h 90"/>
                  <a:gd name="T32" fmla="*/ 15 w 52"/>
                  <a:gd name="T33" fmla="*/ 17 h 90"/>
                  <a:gd name="T34" fmla="*/ 9 w 52"/>
                  <a:gd name="T35" fmla="*/ 35 h 90"/>
                  <a:gd name="T36" fmla="*/ 2 w 52"/>
                  <a:gd name="T37" fmla="*/ 42 h 90"/>
                  <a:gd name="T38" fmla="*/ 2 w 52"/>
                  <a:gd name="T39" fmla="*/ 78 h 90"/>
                  <a:gd name="T40" fmla="*/ 12 w 52"/>
                  <a:gd name="T41" fmla="*/ 90 h 90"/>
                  <a:gd name="T42" fmla="*/ 52 w 52"/>
                  <a:gd name="T43" fmla="*/ 90 h 90"/>
                  <a:gd name="T44" fmla="*/ 47 w 52"/>
                  <a:gd name="T45" fmla="*/ 8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2" h="90">
                    <a:moveTo>
                      <a:pt x="47" y="83"/>
                    </a:moveTo>
                    <a:cubicBezTo>
                      <a:pt x="47" y="81"/>
                      <a:pt x="48" y="79"/>
                      <a:pt x="50" y="77"/>
                    </a:cubicBezTo>
                    <a:cubicBezTo>
                      <a:pt x="47" y="77"/>
                      <a:pt x="47" y="77"/>
                      <a:pt x="47" y="77"/>
                    </a:cubicBezTo>
                    <a:cubicBezTo>
                      <a:pt x="42" y="77"/>
                      <a:pt x="37" y="74"/>
                      <a:pt x="37" y="69"/>
                    </a:cubicBezTo>
                    <a:cubicBezTo>
                      <a:pt x="37" y="66"/>
                      <a:pt x="39" y="64"/>
                      <a:pt x="42" y="63"/>
                    </a:cubicBezTo>
                    <a:cubicBezTo>
                      <a:pt x="39" y="61"/>
                      <a:pt x="37" y="59"/>
                      <a:pt x="37" y="56"/>
                    </a:cubicBezTo>
                    <a:cubicBezTo>
                      <a:pt x="37" y="51"/>
                      <a:pt x="41" y="48"/>
                      <a:pt x="46" y="48"/>
                    </a:cubicBezTo>
                    <a:cubicBezTo>
                      <a:pt x="49" y="48"/>
                      <a:pt x="49" y="48"/>
                      <a:pt x="49" y="48"/>
                    </a:cubicBezTo>
                    <a:cubicBezTo>
                      <a:pt x="47" y="46"/>
                      <a:pt x="46" y="44"/>
                      <a:pt x="46" y="42"/>
                    </a:cubicBezTo>
                    <a:cubicBezTo>
                      <a:pt x="46" y="39"/>
                      <a:pt x="48" y="36"/>
                      <a:pt x="51" y="35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27" y="34"/>
                      <a:pt x="29" y="25"/>
                      <a:pt x="30" y="20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2" y="7"/>
                      <a:pt x="28" y="0"/>
                      <a:pt x="24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9" y="0"/>
                      <a:pt x="16" y="4"/>
                      <a:pt x="16" y="9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3" y="26"/>
                      <a:pt x="13" y="32"/>
                      <a:pt x="9" y="35"/>
                    </a:cubicBezTo>
                    <a:cubicBezTo>
                      <a:pt x="6" y="37"/>
                      <a:pt x="2" y="39"/>
                      <a:pt x="2" y="42"/>
                    </a:cubicBezTo>
                    <a:cubicBezTo>
                      <a:pt x="0" y="51"/>
                      <a:pt x="1" y="69"/>
                      <a:pt x="2" y="78"/>
                    </a:cubicBezTo>
                    <a:cubicBezTo>
                      <a:pt x="2" y="82"/>
                      <a:pt x="11" y="90"/>
                      <a:pt x="12" y="90"/>
                    </a:cubicBezTo>
                    <a:cubicBezTo>
                      <a:pt x="22" y="90"/>
                      <a:pt x="52" y="90"/>
                      <a:pt x="52" y="90"/>
                    </a:cubicBezTo>
                    <a:cubicBezTo>
                      <a:pt x="49" y="89"/>
                      <a:pt x="47" y="86"/>
                      <a:pt x="47" y="83"/>
                    </a:cubicBezTo>
                    <a:close/>
                  </a:path>
                </a:pathLst>
              </a:custGeom>
              <a:solidFill>
                <a:srgbClr val="FFFFFF">
                  <a:alpha val="24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00"/>
              </a:p>
            </p:txBody>
          </p:sp>
          <p:sp>
            <p:nvSpPr>
              <p:cNvPr id="9" name="Freeform 142"/>
              <p:cNvSpPr>
                <a:spLocks/>
              </p:cNvSpPr>
              <p:nvPr/>
            </p:nvSpPr>
            <p:spPr bwMode="auto">
              <a:xfrm>
                <a:off x="2180453" y="2984897"/>
                <a:ext cx="1351725" cy="370458"/>
              </a:xfrm>
              <a:custGeom>
                <a:avLst/>
                <a:gdLst>
                  <a:gd name="T0" fmla="*/ 7 w 46"/>
                  <a:gd name="T1" fmla="*/ 0 h 11"/>
                  <a:gd name="T2" fmla="*/ 2 w 46"/>
                  <a:gd name="T3" fmla="*/ 2 h 11"/>
                  <a:gd name="T4" fmla="*/ 0 w 46"/>
                  <a:gd name="T5" fmla="*/ 6 h 11"/>
                  <a:gd name="T6" fmla="*/ 2 w 46"/>
                  <a:gd name="T7" fmla="*/ 9 h 11"/>
                  <a:gd name="T8" fmla="*/ 7 w 46"/>
                  <a:gd name="T9" fmla="*/ 11 h 11"/>
                  <a:gd name="T10" fmla="*/ 27 w 46"/>
                  <a:gd name="T11" fmla="*/ 11 h 11"/>
                  <a:gd name="T12" fmla="*/ 38 w 46"/>
                  <a:gd name="T13" fmla="*/ 11 h 11"/>
                  <a:gd name="T14" fmla="*/ 44 w 46"/>
                  <a:gd name="T15" fmla="*/ 9 h 11"/>
                  <a:gd name="T16" fmla="*/ 46 w 46"/>
                  <a:gd name="T17" fmla="*/ 6 h 11"/>
                  <a:gd name="T18" fmla="*/ 44 w 46"/>
                  <a:gd name="T19" fmla="*/ 2 h 11"/>
                  <a:gd name="T20" fmla="*/ 38 w 46"/>
                  <a:gd name="T21" fmla="*/ 0 h 11"/>
                  <a:gd name="T22" fmla="*/ 27 w 46"/>
                  <a:gd name="T23" fmla="*/ 0 h 11"/>
                  <a:gd name="T24" fmla="*/ 7 w 46"/>
                  <a:gd name="T2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6" h="11">
                    <a:moveTo>
                      <a:pt x="7" y="0"/>
                    </a:moveTo>
                    <a:cubicBezTo>
                      <a:pt x="5" y="0"/>
                      <a:pt x="3" y="1"/>
                      <a:pt x="2" y="2"/>
                    </a:cubicBezTo>
                    <a:cubicBezTo>
                      <a:pt x="1" y="3"/>
                      <a:pt x="0" y="4"/>
                      <a:pt x="0" y="6"/>
                    </a:cubicBezTo>
                    <a:cubicBezTo>
                      <a:pt x="0" y="7"/>
                      <a:pt x="1" y="8"/>
                      <a:pt x="2" y="9"/>
                    </a:cubicBezTo>
                    <a:cubicBezTo>
                      <a:pt x="3" y="10"/>
                      <a:pt x="5" y="11"/>
                      <a:pt x="7" y="11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38" y="11"/>
                      <a:pt x="38" y="11"/>
                      <a:pt x="38" y="11"/>
                    </a:cubicBezTo>
                    <a:cubicBezTo>
                      <a:pt x="40" y="11"/>
                      <a:pt x="42" y="10"/>
                      <a:pt x="44" y="9"/>
                    </a:cubicBezTo>
                    <a:cubicBezTo>
                      <a:pt x="45" y="8"/>
                      <a:pt x="46" y="7"/>
                      <a:pt x="46" y="6"/>
                    </a:cubicBezTo>
                    <a:cubicBezTo>
                      <a:pt x="46" y="4"/>
                      <a:pt x="45" y="3"/>
                      <a:pt x="44" y="2"/>
                    </a:cubicBezTo>
                    <a:cubicBezTo>
                      <a:pt x="42" y="1"/>
                      <a:pt x="40" y="0"/>
                      <a:pt x="38" y="0"/>
                    </a:cubicBezTo>
                    <a:cubicBezTo>
                      <a:pt x="27" y="0"/>
                      <a:pt x="27" y="0"/>
                      <a:pt x="27" y="0"/>
                    </a:cubicBez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FFFFFF">
                  <a:alpha val="24000"/>
                </a:srgb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00"/>
              </a:p>
            </p:txBody>
          </p:sp>
          <p:sp>
            <p:nvSpPr>
              <p:cNvPr id="10" name="Freeform 247"/>
              <p:cNvSpPr>
                <a:spLocks noEditPoints="1"/>
              </p:cNvSpPr>
              <p:nvPr/>
            </p:nvSpPr>
            <p:spPr bwMode="auto">
              <a:xfrm>
                <a:off x="2792682" y="3097038"/>
                <a:ext cx="206065" cy="204974"/>
              </a:xfrm>
              <a:custGeom>
                <a:avLst/>
                <a:gdLst>
                  <a:gd name="T0" fmla="*/ 80 w 85"/>
                  <a:gd name="T1" fmla="*/ 53 h 85"/>
                  <a:gd name="T2" fmla="*/ 80 w 85"/>
                  <a:gd name="T3" fmla="*/ 80 h 85"/>
                  <a:gd name="T4" fmla="*/ 74 w 85"/>
                  <a:gd name="T5" fmla="*/ 85 h 85"/>
                  <a:gd name="T6" fmla="*/ 10 w 85"/>
                  <a:gd name="T7" fmla="*/ 85 h 85"/>
                  <a:gd name="T8" fmla="*/ 5 w 85"/>
                  <a:gd name="T9" fmla="*/ 80 h 85"/>
                  <a:gd name="T10" fmla="*/ 5 w 85"/>
                  <a:gd name="T11" fmla="*/ 53 h 85"/>
                  <a:gd name="T12" fmla="*/ 17 w 85"/>
                  <a:gd name="T13" fmla="*/ 56 h 85"/>
                  <a:gd name="T14" fmla="*/ 17 w 85"/>
                  <a:gd name="T15" fmla="*/ 61 h 85"/>
                  <a:gd name="T16" fmla="*/ 21 w 85"/>
                  <a:gd name="T17" fmla="*/ 61 h 85"/>
                  <a:gd name="T18" fmla="*/ 21 w 85"/>
                  <a:gd name="T19" fmla="*/ 68 h 85"/>
                  <a:gd name="T20" fmla="*/ 27 w 85"/>
                  <a:gd name="T21" fmla="*/ 68 h 85"/>
                  <a:gd name="T22" fmla="*/ 27 w 85"/>
                  <a:gd name="T23" fmla="*/ 61 h 85"/>
                  <a:gd name="T24" fmla="*/ 30 w 85"/>
                  <a:gd name="T25" fmla="*/ 61 h 85"/>
                  <a:gd name="T26" fmla="*/ 30 w 85"/>
                  <a:gd name="T27" fmla="*/ 57 h 85"/>
                  <a:gd name="T28" fmla="*/ 54 w 85"/>
                  <a:gd name="T29" fmla="*/ 57 h 85"/>
                  <a:gd name="T30" fmla="*/ 54 w 85"/>
                  <a:gd name="T31" fmla="*/ 61 h 85"/>
                  <a:gd name="T32" fmla="*/ 57 w 85"/>
                  <a:gd name="T33" fmla="*/ 61 h 85"/>
                  <a:gd name="T34" fmla="*/ 57 w 85"/>
                  <a:gd name="T35" fmla="*/ 68 h 85"/>
                  <a:gd name="T36" fmla="*/ 63 w 85"/>
                  <a:gd name="T37" fmla="*/ 68 h 85"/>
                  <a:gd name="T38" fmla="*/ 63 w 85"/>
                  <a:gd name="T39" fmla="*/ 61 h 85"/>
                  <a:gd name="T40" fmla="*/ 66 w 85"/>
                  <a:gd name="T41" fmla="*/ 61 h 85"/>
                  <a:gd name="T42" fmla="*/ 66 w 85"/>
                  <a:gd name="T43" fmla="*/ 56 h 85"/>
                  <a:gd name="T44" fmla="*/ 80 w 85"/>
                  <a:gd name="T45" fmla="*/ 53 h 85"/>
                  <a:gd name="T46" fmla="*/ 31 w 85"/>
                  <a:gd name="T47" fmla="*/ 0 h 85"/>
                  <a:gd name="T48" fmla="*/ 54 w 85"/>
                  <a:gd name="T49" fmla="*/ 0 h 85"/>
                  <a:gd name="T50" fmla="*/ 61 w 85"/>
                  <a:gd name="T51" fmla="*/ 7 h 85"/>
                  <a:gd name="T52" fmla="*/ 61 w 85"/>
                  <a:gd name="T53" fmla="*/ 16 h 85"/>
                  <a:gd name="T54" fmla="*/ 53 w 85"/>
                  <a:gd name="T55" fmla="*/ 16 h 85"/>
                  <a:gd name="T56" fmla="*/ 53 w 85"/>
                  <a:gd name="T57" fmla="*/ 8 h 85"/>
                  <a:gd name="T58" fmla="*/ 32 w 85"/>
                  <a:gd name="T59" fmla="*/ 8 h 85"/>
                  <a:gd name="T60" fmla="*/ 32 w 85"/>
                  <a:gd name="T61" fmla="*/ 16 h 85"/>
                  <a:gd name="T62" fmla="*/ 24 w 85"/>
                  <a:gd name="T63" fmla="*/ 16 h 85"/>
                  <a:gd name="T64" fmla="*/ 24 w 85"/>
                  <a:gd name="T65" fmla="*/ 7 h 85"/>
                  <a:gd name="T66" fmla="*/ 31 w 85"/>
                  <a:gd name="T67" fmla="*/ 0 h 85"/>
                  <a:gd name="T68" fmla="*/ 0 w 85"/>
                  <a:gd name="T69" fmla="*/ 20 h 85"/>
                  <a:gd name="T70" fmla="*/ 0 w 85"/>
                  <a:gd name="T71" fmla="*/ 48 h 85"/>
                  <a:gd name="T72" fmla="*/ 85 w 85"/>
                  <a:gd name="T73" fmla="*/ 48 h 85"/>
                  <a:gd name="T74" fmla="*/ 85 w 85"/>
                  <a:gd name="T75" fmla="*/ 20 h 85"/>
                  <a:gd name="T76" fmla="*/ 0 w 85"/>
                  <a:gd name="T77" fmla="*/ 2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5" h="85">
                    <a:moveTo>
                      <a:pt x="80" y="53"/>
                    </a:moveTo>
                    <a:cubicBezTo>
                      <a:pt x="80" y="80"/>
                      <a:pt x="80" y="80"/>
                      <a:pt x="80" y="80"/>
                    </a:cubicBezTo>
                    <a:cubicBezTo>
                      <a:pt x="80" y="83"/>
                      <a:pt x="78" y="85"/>
                      <a:pt x="74" y="85"/>
                    </a:cubicBezTo>
                    <a:cubicBezTo>
                      <a:pt x="10" y="85"/>
                      <a:pt x="10" y="85"/>
                      <a:pt x="10" y="85"/>
                    </a:cubicBezTo>
                    <a:cubicBezTo>
                      <a:pt x="7" y="85"/>
                      <a:pt x="5" y="83"/>
                      <a:pt x="5" y="80"/>
                    </a:cubicBezTo>
                    <a:cubicBezTo>
                      <a:pt x="5" y="53"/>
                      <a:pt x="5" y="53"/>
                      <a:pt x="5" y="53"/>
                    </a:cubicBezTo>
                    <a:cubicBezTo>
                      <a:pt x="9" y="54"/>
                      <a:pt x="13" y="55"/>
                      <a:pt x="17" y="56"/>
                    </a:cubicBezTo>
                    <a:cubicBezTo>
                      <a:pt x="17" y="61"/>
                      <a:pt x="17" y="61"/>
                      <a:pt x="17" y="61"/>
                    </a:cubicBezTo>
                    <a:cubicBezTo>
                      <a:pt x="21" y="61"/>
                      <a:pt x="21" y="61"/>
                      <a:pt x="21" y="61"/>
                    </a:cubicBezTo>
                    <a:cubicBezTo>
                      <a:pt x="21" y="68"/>
                      <a:pt x="21" y="68"/>
                      <a:pt x="21" y="68"/>
                    </a:cubicBezTo>
                    <a:cubicBezTo>
                      <a:pt x="27" y="68"/>
                      <a:pt x="27" y="68"/>
                      <a:pt x="27" y="68"/>
                    </a:cubicBezTo>
                    <a:cubicBezTo>
                      <a:pt x="27" y="61"/>
                      <a:pt x="27" y="61"/>
                      <a:pt x="27" y="61"/>
                    </a:cubicBezTo>
                    <a:cubicBezTo>
                      <a:pt x="30" y="61"/>
                      <a:pt x="30" y="61"/>
                      <a:pt x="30" y="61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8" y="58"/>
                      <a:pt x="46" y="58"/>
                      <a:pt x="54" y="57"/>
                    </a:cubicBezTo>
                    <a:cubicBezTo>
                      <a:pt x="54" y="61"/>
                      <a:pt x="54" y="61"/>
                      <a:pt x="54" y="61"/>
                    </a:cubicBezTo>
                    <a:cubicBezTo>
                      <a:pt x="57" y="61"/>
                      <a:pt x="57" y="61"/>
                      <a:pt x="57" y="61"/>
                    </a:cubicBezTo>
                    <a:cubicBezTo>
                      <a:pt x="57" y="68"/>
                      <a:pt x="57" y="68"/>
                      <a:pt x="57" y="68"/>
                    </a:cubicBezTo>
                    <a:cubicBezTo>
                      <a:pt x="63" y="68"/>
                      <a:pt x="63" y="68"/>
                      <a:pt x="63" y="68"/>
                    </a:cubicBezTo>
                    <a:cubicBezTo>
                      <a:pt x="63" y="61"/>
                      <a:pt x="63" y="61"/>
                      <a:pt x="63" y="61"/>
                    </a:cubicBezTo>
                    <a:cubicBezTo>
                      <a:pt x="66" y="61"/>
                      <a:pt x="66" y="61"/>
                      <a:pt x="66" y="61"/>
                    </a:cubicBezTo>
                    <a:cubicBezTo>
                      <a:pt x="66" y="56"/>
                      <a:pt x="66" y="56"/>
                      <a:pt x="66" y="56"/>
                    </a:cubicBezTo>
                    <a:cubicBezTo>
                      <a:pt x="71" y="55"/>
                      <a:pt x="75" y="54"/>
                      <a:pt x="80" y="53"/>
                    </a:cubicBezTo>
                    <a:close/>
                    <a:moveTo>
                      <a:pt x="31" y="0"/>
                    </a:moveTo>
                    <a:cubicBezTo>
                      <a:pt x="54" y="0"/>
                      <a:pt x="54" y="0"/>
                      <a:pt x="54" y="0"/>
                    </a:cubicBezTo>
                    <a:cubicBezTo>
                      <a:pt x="58" y="0"/>
                      <a:pt x="61" y="3"/>
                      <a:pt x="61" y="7"/>
                    </a:cubicBezTo>
                    <a:cubicBezTo>
                      <a:pt x="61" y="16"/>
                      <a:pt x="61" y="16"/>
                      <a:pt x="61" y="16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4" y="7"/>
                      <a:pt x="24" y="7"/>
                      <a:pt x="24" y="7"/>
                    </a:cubicBezTo>
                    <a:cubicBezTo>
                      <a:pt x="24" y="3"/>
                      <a:pt x="27" y="0"/>
                      <a:pt x="31" y="0"/>
                    </a:cubicBezTo>
                    <a:close/>
                    <a:moveTo>
                      <a:pt x="0" y="20"/>
                    </a:moveTo>
                    <a:cubicBezTo>
                      <a:pt x="0" y="48"/>
                      <a:pt x="0" y="48"/>
                      <a:pt x="0" y="48"/>
                    </a:cubicBezTo>
                    <a:cubicBezTo>
                      <a:pt x="27" y="55"/>
                      <a:pt x="56" y="55"/>
                      <a:pt x="85" y="48"/>
                    </a:cubicBezTo>
                    <a:cubicBezTo>
                      <a:pt x="85" y="20"/>
                      <a:pt x="85" y="20"/>
                      <a:pt x="85" y="20"/>
                    </a:cubicBezTo>
                    <a:lnTo>
                      <a:pt x="0" y="20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00">
                  <a:solidFill>
                    <a:prstClr val="black"/>
                  </a:solidFill>
                </a:endParaRPr>
              </a:p>
            </p:txBody>
          </p:sp>
          <p:sp>
            <p:nvSpPr>
              <p:cNvPr id="11" name="Freeform 144"/>
              <p:cNvSpPr>
                <a:spLocks/>
              </p:cNvSpPr>
              <p:nvPr/>
            </p:nvSpPr>
            <p:spPr bwMode="auto">
              <a:xfrm>
                <a:off x="2501370" y="3939102"/>
                <a:ext cx="884941" cy="370458"/>
              </a:xfrm>
              <a:custGeom>
                <a:avLst/>
                <a:gdLst>
                  <a:gd name="T0" fmla="*/ 5 w 30"/>
                  <a:gd name="T1" fmla="*/ 0 h 11"/>
                  <a:gd name="T2" fmla="*/ 0 w 30"/>
                  <a:gd name="T3" fmla="*/ 5 h 11"/>
                  <a:gd name="T4" fmla="*/ 5 w 30"/>
                  <a:gd name="T5" fmla="*/ 11 h 11"/>
                  <a:gd name="T6" fmla="*/ 25 w 30"/>
                  <a:gd name="T7" fmla="*/ 11 h 11"/>
                  <a:gd name="T8" fmla="*/ 30 w 30"/>
                  <a:gd name="T9" fmla="*/ 5 h 11"/>
                  <a:gd name="T10" fmla="*/ 25 w 30"/>
                  <a:gd name="T11" fmla="*/ 0 h 11"/>
                  <a:gd name="T12" fmla="*/ 25 w 30"/>
                  <a:gd name="T13" fmla="*/ 0 h 11"/>
                  <a:gd name="T14" fmla="*/ 5 w 30"/>
                  <a:gd name="T1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11">
                    <a:moveTo>
                      <a:pt x="5" y="0"/>
                    </a:moveTo>
                    <a:cubicBezTo>
                      <a:pt x="2" y="0"/>
                      <a:pt x="0" y="2"/>
                      <a:pt x="0" y="5"/>
                    </a:cubicBezTo>
                    <a:cubicBezTo>
                      <a:pt x="0" y="8"/>
                      <a:pt x="2" y="11"/>
                      <a:pt x="5" y="11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7" y="11"/>
                      <a:pt x="30" y="8"/>
                      <a:pt x="30" y="5"/>
                    </a:cubicBezTo>
                    <a:cubicBezTo>
                      <a:pt x="30" y="2"/>
                      <a:pt x="27" y="0"/>
                      <a:pt x="25" y="0"/>
                    </a:cubicBezTo>
                    <a:cubicBezTo>
                      <a:pt x="25" y="0"/>
                      <a:pt x="25" y="0"/>
                      <a:pt x="25" y="0"/>
                    </a:cubicBez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FFFFFF">
                  <a:alpha val="24000"/>
                </a:srgb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00"/>
              </a:p>
            </p:txBody>
          </p:sp>
          <p:sp>
            <p:nvSpPr>
              <p:cNvPr id="12" name="Freeform 249"/>
              <p:cNvSpPr>
                <a:spLocks noEditPoints="1"/>
              </p:cNvSpPr>
              <p:nvPr/>
            </p:nvSpPr>
            <p:spPr bwMode="auto">
              <a:xfrm>
                <a:off x="2801405" y="4013121"/>
                <a:ext cx="188620" cy="222419"/>
              </a:xfrm>
              <a:custGeom>
                <a:avLst/>
                <a:gdLst>
                  <a:gd name="T0" fmla="*/ 0 w 78"/>
                  <a:gd name="T1" fmla="*/ 84 h 92"/>
                  <a:gd name="T2" fmla="*/ 30 w 78"/>
                  <a:gd name="T3" fmla="*/ 19 h 92"/>
                  <a:gd name="T4" fmla="*/ 39 w 78"/>
                  <a:gd name="T5" fmla="*/ 26 h 92"/>
                  <a:gd name="T6" fmla="*/ 39 w 78"/>
                  <a:gd name="T7" fmla="*/ 26 h 92"/>
                  <a:gd name="T8" fmla="*/ 39 w 78"/>
                  <a:gd name="T9" fmla="*/ 26 h 92"/>
                  <a:gd name="T10" fmla="*/ 40 w 78"/>
                  <a:gd name="T11" fmla="*/ 26 h 92"/>
                  <a:gd name="T12" fmla="*/ 40 w 78"/>
                  <a:gd name="T13" fmla="*/ 27 h 92"/>
                  <a:gd name="T14" fmla="*/ 41 w 78"/>
                  <a:gd name="T15" fmla="*/ 27 h 92"/>
                  <a:gd name="T16" fmla="*/ 41 w 78"/>
                  <a:gd name="T17" fmla="*/ 27 h 92"/>
                  <a:gd name="T18" fmla="*/ 42 w 78"/>
                  <a:gd name="T19" fmla="*/ 28 h 92"/>
                  <a:gd name="T20" fmla="*/ 42 w 78"/>
                  <a:gd name="T21" fmla="*/ 28 h 92"/>
                  <a:gd name="T22" fmla="*/ 43 w 78"/>
                  <a:gd name="T23" fmla="*/ 28 h 92"/>
                  <a:gd name="T24" fmla="*/ 43 w 78"/>
                  <a:gd name="T25" fmla="*/ 29 h 92"/>
                  <a:gd name="T26" fmla="*/ 43 w 78"/>
                  <a:gd name="T27" fmla="*/ 29 h 92"/>
                  <a:gd name="T28" fmla="*/ 44 w 78"/>
                  <a:gd name="T29" fmla="*/ 29 h 92"/>
                  <a:gd name="T30" fmla="*/ 48 w 78"/>
                  <a:gd name="T31" fmla="*/ 32 h 92"/>
                  <a:gd name="T32" fmla="*/ 49 w 78"/>
                  <a:gd name="T33" fmla="*/ 33 h 92"/>
                  <a:gd name="T34" fmla="*/ 49 w 78"/>
                  <a:gd name="T35" fmla="*/ 33 h 92"/>
                  <a:gd name="T36" fmla="*/ 49 w 78"/>
                  <a:gd name="T37" fmla="*/ 33 h 92"/>
                  <a:gd name="T38" fmla="*/ 50 w 78"/>
                  <a:gd name="T39" fmla="*/ 34 h 92"/>
                  <a:gd name="T40" fmla="*/ 50 w 78"/>
                  <a:gd name="T41" fmla="*/ 34 h 92"/>
                  <a:gd name="T42" fmla="*/ 51 w 78"/>
                  <a:gd name="T43" fmla="*/ 34 h 92"/>
                  <a:gd name="T44" fmla="*/ 51 w 78"/>
                  <a:gd name="T45" fmla="*/ 34 h 92"/>
                  <a:gd name="T46" fmla="*/ 52 w 78"/>
                  <a:gd name="T47" fmla="*/ 35 h 92"/>
                  <a:gd name="T48" fmla="*/ 52 w 78"/>
                  <a:gd name="T49" fmla="*/ 35 h 92"/>
                  <a:gd name="T50" fmla="*/ 53 w 78"/>
                  <a:gd name="T51" fmla="*/ 35 h 92"/>
                  <a:gd name="T52" fmla="*/ 53 w 78"/>
                  <a:gd name="T53" fmla="*/ 36 h 92"/>
                  <a:gd name="T54" fmla="*/ 53 w 78"/>
                  <a:gd name="T55" fmla="*/ 36 h 92"/>
                  <a:gd name="T56" fmla="*/ 49 w 78"/>
                  <a:gd name="T57" fmla="*/ 78 h 92"/>
                  <a:gd name="T58" fmla="*/ 8 w 78"/>
                  <a:gd name="T59" fmla="*/ 90 h 92"/>
                  <a:gd name="T60" fmla="*/ 35 w 78"/>
                  <a:gd name="T61" fmla="*/ 63 h 92"/>
                  <a:gd name="T62" fmla="*/ 19 w 78"/>
                  <a:gd name="T63" fmla="*/ 52 h 92"/>
                  <a:gd name="T64" fmla="*/ 3 w 78"/>
                  <a:gd name="T65" fmla="*/ 87 h 92"/>
                  <a:gd name="T66" fmla="*/ 74 w 78"/>
                  <a:gd name="T67" fmla="*/ 92 h 92"/>
                  <a:gd name="T68" fmla="*/ 54 w 78"/>
                  <a:gd name="T69" fmla="*/ 82 h 92"/>
                  <a:gd name="T70" fmla="*/ 69 w 78"/>
                  <a:gd name="T71" fmla="*/ 42 h 92"/>
                  <a:gd name="T72" fmla="*/ 35 w 78"/>
                  <a:gd name="T73" fmla="*/ 0 h 92"/>
                  <a:gd name="T74" fmla="*/ 69 w 78"/>
                  <a:gd name="T75" fmla="*/ 4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8" h="92">
                    <a:moveTo>
                      <a:pt x="3" y="87"/>
                    </a:moveTo>
                    <a:cubicBezTo>
                      <a:pt x="2" y="86"/>
                      <a:pt x="1" y="85"/>
                      <a:pt x="0" y="84"/>
                    </a:cubicBezTo>
                    <a:cubicBezTo>
                      <a:pt x="0" y="71"/>
                      <a:pt x="0" y="58"/>
                      <a:pt x="1" y="44"/>
                    </a:cubicBezTo>
                    <a:cubicBezTo>
                      <a:pt x="12" y="40"/>
                      <a:pt x="22" y="31"/>
                      <a:pt x="30" y="19"/>
                    </a:cubicBezTo>
                    <a:cubicBezTo>
                      <a:pt x="38" y="25"/>
                      <a:pt x="38" y="25"/>
                      <a:pt x="38" y="25"/>
                    </a:cubicBezTo>
                    <a:cubicBezTo>
                      <a:pt x="39" y="26"/>
                      <a:pt x="39" y="26"/>
                      <a:pt x="39" y="26"/>
                    </a:cubicBezTo>
                    <a:cubicBezTo>
                      <a:pt x="39" y="26"/>
                      <a:pt x="39" y="26"/>
                      <a:pt x="39" y="26"/>
                    </a:cubicBezTo>
                    <a:cubicBezTo>
                      <a:pt x="39" y="26"/>
                      <a:pt x="39" y="26"/>
                      <a:pt x="39" y="26"/>
                    </a:cubicBezTo>
                    <a:cubicBezTo>
                      <a:pt x="39" y="26"/>
                      <a:pt x="39" y="26"/>
                      <a:pt x="39" y="26"/>
                    </a:cubicBezTo>
                    <a:cubicBezTo>
                      <a:pt x="39" y="26"/>
                      <a:pt x="39" y="26"/>
                      <a:pt x="39" y="26"/>
                    </a:cubicBezTo>
                    <a:cubicBezTo>
                      <a:pt x="40" y="26"/>
                      <a:pt x="40" y="26"/>
                      <a:pt x="40" y="26"/>
                    </a:cubicBezTo>
                    <a:cubicBezTo>
                      <a:pt x="40" y="26"/>
                      <a:pt x="40" y="26"/>
                      <a:pt x="40" y="26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0" y="27"/>
                      <a:pt x="40" y="27"/>
                      <a:pt x="40" y="27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7"/>
                      <a:pt x="41" y="27"/>
                      <a:pt x="41" y="27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2" y="28"/>
                      <a:pt x="42" y="28"/>
                      <a:pt x="42" y="28"/>
                    </a:cubicBezTo>
                    <a:cubicBezTo>
                      <a:pt x="42" y="28"/>
                      <a:pt x="42" y="28"/>
                      <a:pt x="42" y="28"/>
                    </a:cubicBezTo>
                    <a:cubicBezTo>
                      <a:pt x="42" y="28"/>
                      <a:pt x="42" y="28"/>
                      <a:pt x="42" y="28"/>
                    </a:cubicBezTo>
                    <a:cubicBezTo>
                      <a:pt x="42" y="28"/>
                      <a:pt x="42" y="28"/>
                      <a:pt x="42" y="28"/>
                    </a:cubicBezTo>
                    <a:cubicBezTo>
                      <a:pt x="43" y="28"/>
                      <a:pt x="43" y="28"/>
                      <a:pt x="43" y="28"/>
                    </a:cubicBezTo>
                    <a:cubicBezTo>
                      <a:pt x="43" y="28"/>
                      <a:pt x="43" y="28"/>
                      <a:pt x="43" y="28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8" y="32"/>
                      <a:pt x="48" y="32"/>
                      <a:pt x="48" y="32"/>
                    </a:cubicBezTo>
                    <a:cubicBezTo>
                      <a:pt x="49" y="33"/>
                      <a:pt x="49" y="33"/>
                      <a:pt x="49" y="33"/>
                    </a:cubicBezTo>
                    <a:cubicBezTo>
                      <a:pt x="49" y="33"/>
                      <a:pt x="49" y="33"/>
                      <a:pt x="49" y="33"/>
                    </a:cubicBezTo>
                    <a:cubicBezTo>
                      <a:pt x="49" y="33"/>
                      <a:pt x="49" y="33"/>
                      <a:pt x="49" y="33"/>
                    </a:cubicBezTo>
                    <a:cubicBezTo>
                      <a:pt x="49" y="33"/>
                      <a:pt x="49" y="33"/>
                      <a:pt x="49" y="33"/>
                    </a:cubicBezTo>
                    <a:cubicBezTo>
                      <a:pt x="49" y="33"/>
                      <a:pt x="49" y="33"/>
                      <a:pt x="49" y="33"/>
                    </a:cubicBezTo>
                    <a:cubicBezTo>
                      <a:pt x="50" y="33"/>
                      <a:pt x="50" y="33"/>
                      <a:pt x="50" y="33"/>
                    </a:cubicBezTo>
                    <a:cubicBezTo>
                      <a:pt x="50" y="34"/>
                      <a:pt x="50" y="34"/>
                      <a:pt x="50" y="34"/>
                    </a:cubicBezTo>
                    <a:cubicBezTo>
                      <a:pt x="50" y="34"/>
                      <a:pt x="50" y="34"/>
                      <a:pt x="50" y="34"/>
                    </a:cubicBezTo>
                    <a:cubicBezTo>
                      <a:pt x="50" y="34"/>
                      <a:pt x="50" y="34"/>
                      <a:pt x="50" y="34"/>
                    </a:cubicBezTo>
                    <a:cubicBezTo>
                      <a:pt x="51" y="34"/>
                      <a:pt x="51" y="34"/>
                      <a:pt x="51" y="34"/>
                    </a:cubicBezTo>
                    <a:cubicBezTo>
                      <a:pt x="51" y="34"/>
                      <a:pt x="51" y="34"/>
                      <a:pt x="51" y="34"/>
                    </a:cubicBezTo>
                    <a:cubicBezTo>
                      <a:pt x="51" y="34"/>
                      <a:pt x="51" y="34"/>
                      <a:pt x="51" y="34"/>
                    </a:cubicBezTo>
                    <a:cubicBezTo>
                      <a:pt x="51" y="34"/>
                      <a:pt x="51" y="34"/>
                      <a:pt x="51" y="34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62" y="42"/>
                      <a:pt x="62" y="42"/>
                      <a:pt x="62" y="42"/>
                    </a:cubicBezTo>
                    <a:cubicBezTo>
                      <a:pt x="54" y="54"/>
                      <a:pt x="49" y="66"/>
                      <a:pt x="49" y="78"/>
                    </a:cubicBezTo>
                    <a:cubicBezTo>
                      <a:pt x="36" y="83"/>
                      <a:pt x="24" y="87"/>
                      <a:pt x="11" y="92"/>
                    </a:cubicBezTo>
                    <a:cubicBezTo>
                      <a:pt x="10" y="91"/>
                      <a:pt x="9" y="91"/>
                      <a:pt x="8" y="90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8" y="68"/>
                      <a:pt x="32" y="67"/>
                      <a:pt x="35" y="63"/>
                    </a:cubicBezTo>
                    <a:cubicBezTo>
                      <a:pt x="38" y="59"/>
                      <a:pt x="37" y="53"/>
                      <a:pt x="33" y="50"/>
                    </a:cubicBezTo>
                    <a:cubicBezTo>
                      <a:pt x="28" y="47"/>
                      <a:pt x="22" y="48"/>
                      <a:pt x="19" y="52"/>
                    </a:cubicBezTo>
                    <a:cubicBezTo>
                      <a:pt x="16" y="56"/>
                      <a:pt x="17" y="61"/>
                      <a:pt x="20" y="64"/>
                    </a:cubicBezTo>
                    <a:cubicBezTo>
                      <a:pt x="3" y="87"/>
                      <a:pt x="3" y="87"/>
                      <a:pt x="3" y="87"/>
                    </a:cubicBezTo>
                    <a:close/>
                    <a:moveTo>
                      <a:pt x="27" y="92"/>
                    </a:moveTo>
                    <a:cubicBezTo>
                      <a:pt x="74" y="92"/>
                      <a:pt x="74" y="92"/>
                      <a:pt x="74" y="92"/>
                    </a:cubicBezTo>
                    <a:cubicBezTo>
                      <a:pt x="74" y="82"/>
                      <a:pt x="74" y="82"/>
                      <a:pt x="74" y="82"/>
                    </a:cubicBezTo>
                    <a:cubicBezTo>
                      <a:pt x="54" y="82"/>
                      <a:pt x="54" y="82"/>
                      <a:pt x="54" y="82"/>
                    </a:cubicBezTo>
                    <a:cubicBezTo>
                      <a:pt x="27" y="92"/>
                      <a:pt x="27" y="92"/>
                      <a:pt x="27" y="92"/>
                    </a:cubicBezTo>
                    <a:close/>
                    <a:moveTo>
                      <a:pt x="69" y="42"/>
                    </a:moveTo>
                    <a:cubicBezTo>
                      <a:pt x="78" y="30"/>
                      <a:pt x="78" y="30"/>
                      <a:pt x="78" y="3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26" y="11"/>
                      <a:pt x="26" y="11"/>
                      <a:pt x="26" y="11"/>
                    </a:cubicBezTo>
                    <a:lnTo>
                      <a:pt x="69" y="42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00">
                  <a:solidFill>
                    <a:prstClr val="black"/>
                  </a:solidFill>
                </a:endParaRPr>
              </a:p>
            </p:txBody>
          </p:sp>
          <p:sp>
            <p:nvSpPr>
              <p:cNvPr id="13" name="Freeform 143"/>
              <p:cNvSpPr>
                <a:spLocks/>
              </p:cNvSpPr>
              <p:nvPr/>
            </p:nvSpPr>
            <p:spPr bwMode="auto">
              <a:xfrm>
                <a:off x="2209630" y="3456385"/>
                <a:ext cx="1293377" cy="381680"/>
              </a:xfrm>
              <a:custGeom>
                <a:avLst/>
                <a:gdLst>
                  <a:gd name="T0" fmla="*/ 2 w 44"/>
                  <a:gd name="T1" fmla="*/ 2 h 11"/>
                  <a:gd name="T2" fmla="*/ 0 w 44"/>
                  <a:gd name="T3" fmla="*/ 5 h 11"/>
                  <a:gd name="T4" fmla="*/ 2 w 44"/>
                  <a:gd name="T5" fmla="*/ 9 h 11"/>
                  <a:gd name="T6" fmla="*/ 7 w 44"/>
                  <a:gd name="T7" fmla="*/ 11 h 11"/>
                  <a:gd name="T8" fmla="*/ 37 w 44"/>
                  <a:gd name="T9" fmla="*/ 11 h 11"/>
                  <a:gd name="T10" fmla="*/ 42 w 44"/>
                  <a:gd name="T11" fmla="*/ 9 h 11"/>
                  <a:gd name="T12" fmla="*/ 44 w 44"/>
                  <a:gd name="T13" fmla="*/ 5 h 11"/>
                  <a:gd name="T14" fmla="*/ 42 w 44"/>
                  <a:gd name="T15" fmla="*/ 2 h 11"/>
                  <a:gd name="T16" fmla="*/ 37 w 44"/>
                  <a:gd name="T17" fmla="*/ 0 h 11"/>
                  <a:gd name="T18" fmla="*/ 7 w 44"/>
                  <a:gd name="T19" fmla="*/ 0 h 11"/>
                  <a:gd name="T20" fmla="*/ 2 w 44"/>
                  <a:gd name="T21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11">
                    <a:moveTo>
                      <a:pt x="2" y="2"/>
                    </a:moveTo>
                    <a:cubicBezTo>
                      <a:pt x="0" y="3"/>
                      <a:pt x="0" y="4"/>
                      <a:pt x="0" y="5"/>
                    </a:cubicBezTo>
                    <a:cubicBezTo>
                      <a:pt x="0" y="7"/>
                      <a:pt x="0" y="8"/>
                      <a:pt x="2" y="9"/>
                    </a:cubicBezTo>
                    <a:cubicBezTo>
                      <a:pt x="3" y="10"/>
                      <a:pt x="5" y="11"/>
                      <a:pt x="7" y="11"/>
                    </a:cubicBezTo>
                    <a:cubicBezTo>
                      <a:pt x="37" y="11"/>
                      <a:pt x="37" y="11"/>
                      <a:pt x="37" y="11"/>
                    </a:cubicBezTo>
                    <a:cubicBezTo>
                      <a:pt x="39" y="11"/>
                      <a:pt x="41" y="10"/>
                      <a:pt x="42" y="9"/>
                    </a:cubicBezTo>
                    <a:cubicBezTo>
                      <a:pt x="43" y="8"/>
                      <a:pt x="44" y="7"/>
                      <a:pt x="44" y="5"/>
                    </a:cubicBezTo>
                    <a:cubicBezTo>
                      <a:pt x="44" y="4"/>
                      <a:pt x="43" y="3"/>
                      <a:pt x="42" y="2"/>
                    </a:cubicBezTo>
                    <a:cubicBezTo>
                      <a:pt x="41" y="1"/>
                      <a:pt x="39" y="0"/>
                      <a:pt x="3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0"/>
                      <a:pt x="3" y="1"/>
                      <a:pt x="2" y="2"/>
                    </a:cubicBezTo>
                    <a:close/>
                  </a:path>
                </a:pathLst>
              </a:custGeom>
              <a:solidFill>
                <a:srgbClr val="FFFFFF">
                  <a:alpha val="24000"/>
                </a:srgb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00"/>
              </a:p>
            </p:txBody>
          </p:sp>
          <p:sp>
            <p:nvSpPr>
              <p:cNvPr id="14" name="Freeform 259"/>
              <p:cNvSpPr>
                <a:spLocks noEditPoints="1"/>
              </p:cNvSpPr>
              <p:nvPr/>
            </p:nvSpPr>
            <p:spPr bwMode="auto">
              <a:xfrm>
                <a:off x="2819940" y="3553444"/>
                <a:ext cx="151550" cy="208245"/>
              </a:xfrm>
              <a:custGeom>
                <a:avLst/>
                <a:gdLst>
                  <a:gd name="T0" fmla="*/ 63 w 63"/>
                  <a:gd name="T1" fmla="*/ 8 h 86"/>
                  <a:gd name="T2" fmla="*/ 0 w 63"/>
                  <a:gd name="T3" fmla="*/ 86 h 86"/>
                  <a:gd name="T4" fmla="*/ 8 w 63"/>
                  <a:gd name="T5" fmla="*/ 15 h 86"/>
                  <a:gd name="T6" fmla="*/ 54 w 63"/>
                  <a:gd name="T7" fmla="*/ 30 h 86"/>
                  <a:gd name="T8" fmla="*/ 8 w 63"/>
                  <a:gd name="T9" fmla="*/ 15 h 86"/>
                  <a:gd name="T10" fmla="*/ 9 w 63"/>
                  <a:gd name="T11" fmla="*/ 41 h 86"/>
                  <a:gd name="T12" fmla="*/ 18 w 63"/>
                  <a:gd name="T13" fmla="*/ 41 h 86"/>
                  <a:gd name="T14" fmla="*/ 50 w 63"/>
                  <a:gd name="T15" fmla="*/ 64 h 86"/>
                  <a:gd name="T16" fmla="*/ 50 w 63"/>
                  <a:gd name="T17" fmla="*/ 74 h 86"/>
                  <a:gd name="T18" fmla="*/ 50 w 63"/>
                  <a:gd name="T19" fmla="*/ 64 h 86"/>
                  <a:gd name="T20" fmla="*/ 33 w 63"/>
                  <a:gd name="T21" fmla="*/ 69 h 86"/>
                  <a:gd name="T22" fmla="*/ 42 w 63"/>
                  <a:gd name="T23" fmla="*/ 69 h 86"/>
                  <a:gd name="T24" fmla="*/ 26 w 63"/>
                  <a:gd name="T25" fmla="*/ 64 h 86"/>
                  <a:gd name="T26" fmla="*/ 26 w 63"/>
                  <a:gd name="T27" fmla="*/ 74 h 86"/>
                  <a:gd name="T28" fmla="*/ 26 w 63"/>
                  <a:gd name="T29" fmla="*/ 64 h 86"/>
                  <a:gd name="T30" fmla="*/ 9 w 63"/>
                  <a:gd name="T31" fmla="*/ 69 h 86"/>
                  <a:gd name="T32" fmla="*/ 18 w 63"/>
                  <a:gd name="T33" fmla="*/ 69 h 86"/>
                  <a:gd name="T34" fmla="*/ 50 w 63"/>
                  <a:gd name="T35" fmla="*/ 50 h 86"/>
                  <a:gd name="T36" fmla="*/ 50 w 63"/>
                  <a:gd name="T37" fmla="*/ 60 h 86"/>
                  <a:gd name="T38" fmla="*/ 50 w 63"/>
                  <a:gd name="T39" fmla="*/ 50 h 86"/>
                  <a:gd name="T40" fmla="*/ 33 w 63"/>
                  <a:gd name="T41" fmla="*/ 55 h 86"/>
                  <a:gd name="T42" fmla="*/ 42 w 63"/>
                  <a:gd name="T43" fmla="*/ 55 h 86"/>
                  <a:gd name="T44" fmla="*/ 26 w 63"/>
                  <a:gd name="T45" fmla="*/ 50 h 86"/>
                  <a:gd name="T46" fmla="*/ 26 w 63"/>
                  <a:gd name="T47" fmla="*/ 60 h 86"/>
                  <a:gd name="T48" fmla="*/ 26 w 63"/>
                  <a:gd name="T49" fmla="*/ 50 h 86"/>
                  <a:gd name="T50" fmla="*/ 9 w 63"/>
                  <a:gd name="T51" fmla="*/ 55 h 86"/>
                  <a:gd name="T52" fmla="*/ 18 w 63"/>
                  <a:gd name="T53" fmla="*/ 55 h 86"/>
                  <a:gd name="T54" fmla="*/ 50 w 63"/>
                  <a:gd name="T55" fmla="*/ 37 h 86"/>
                  <a:gd name="T56" fmla="*/ 50 w 63"/>
                  <a:gd name="T57" fmla="*/ 46 h 86"/>
                  <a:gd name="T58" fmla="*/ 50 w 63"/>
                  <a:gd name="T59" fmla="*/ 37 h 86"/>
                  <a:gd name="T60" fmla="*/ 33 w 63"/>
                  <a:gd name="T61" fmla="*/ 41 h 86"/>
                  <a:gd name="T62" fmla="*/ 42 w 63"/>
                  <a:gd name="T63" fmla="*/ 41 h 86"/>
                  <a:gd name="T64" fmla="*/ 26 w 63"/>
                  <a:gd name="T65" fmla="*/ 37 h 86"/>
                  <a:gd name="T66" fmla="*/ 26 w 63"/>
                  <a:gd name="T67" fmla="*/ 46 h 86"/>
                  <a:gd name="T68" fmla="*/ 26 w 63"/>
                  <a:gd name="T69" fmla="*/ 3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63" h="86">
                    <a:moveTo>
                      <a:pt x="0" y="8"/>
                    </a:moveTo>
                    <a:cubicBezTo>
                      <a:pt x="21" y="0"/>
                      <a:pt x="42" y="1"/>
                      <a:pt x="63" y="8"/>
                    </a:cubicBezTo>
                    <a:cubicBezTo>
                      <a:pt x="63" y="34"/>
                      <a:pt x="63" y="60"/>
                      <a:pt x="63" y="86"/>
                    </a:cubicBezTo>
                    <a:cubicBezTo>
                      <a:pt x="42" y="86"/>
                      <a:pt x="21" y="86"/>
                      <a:pt x="0" y="86"/>
                    </a:cubicBezTo>
                    <a:cubicBezTo>
                      <a:pt x="0" y="60"/>
                      <a:pt x="0" y="34"/>
                      <a:pt x="0" y="8"/>
                    </a:cubicBezTo>
                    <a:close/>
                    <a:moveTo>
                      <a:pt x="8" y="15"/>
                    </a:moveTo>
                    <a:cubicBezTo>
                      <a:pt x="8" y="30"/>
                      <a:pt x="8" y="30"/>
                      <a:pt x="8" y="30"/>
                    </a:cubicBezTo>
                    <a:cubicBezTo>
                      <a:pt x="54" y="30"/>
                      <a:pt x="54" y="30"/>
                      <a:pt x="54" y="30"/>
                    </a:cubicBezTo>
                    <a:cubicBezTo>
                      <a:pt x="54" y="15"/>
                      <a:pt x="54" y="15"/>
                      <a:pt x="54" y="15"/>
                    </a:cubicBezTo>
                    <a:cubicBezTo>
                      <a:pt x="8" y="15"/>
                      <a:pt x="8" y="15"/>
                      <a:pt x="8" y="15"/>
                    </a:cubicBezTo>
                    <a:close/>
                    <a:moveTo>
                      <a:pt x="13" y="37"/>
                    </a:moveTo>
                    <a:cubicBezTo>
                      <a:pt x="11" y="37"/>
                      <a:pt x="9" y="39"/>
                      <a:pt x="9" y="41"/>
                    </a:cubicBezTo>
                    <a:cubicBezTo>
                      <a:pt x="9" y="44"/>
                      <a:pt x="11" y="46"/>
                      <a:pt x="13" y="46"/>
                    </a:cubicBezTo>
                    <a:cubicBezTo>
                      <a:pt x="16" y="46"/>
                      <a:pt x="18" y="44"/>
                      <a:pt x="18" y="41"/>
                    </a:cubicBezTo>
                    <a:cubicBezTo>
                      <a:pt x="18" y="39"/>
                      <a:pt x="16" y="37"/>
                      <a:pt x="13" y="37"/>
                    </a:cubicBezTo>
                    <a:close/>
                    <a:moveTo>
                      <a:pt x="50" y="64"/>
                    </a:moveTo>
                    <a:cubicBezTo>
                      <a:pt x="47" y="64"/>
                      <a:pt x="45" y="66"/>
                      <a:pt x="45" y="69"/>
                    </a:cubicBezTo>
                    <a:cubicBezTo>
                      <a:pt x="45" y="72"/>
                      <a:pt x="47" y="74"/>
                      <a:pt x="50" y="74"/>
                    </a:cubicBezTo>
                    <a:cubicBezTo>
                      <a:pt x="53" y="74"/>
                      <a:pt x="55" y="72"/>
                      <a:pt x="55" y="69"/>
                    </a:cubicBezTo>
                    <a:cubicBezTo>
                      <a:pt x="55" y="66"/>
                      <a:pt x="53" y="64"/>
                      <a:pt x="50" y="64"/>
                    </a:cubicBezTo>
                    <a:close/>
                    <a:moveTo>
                      <a:pt x="37" y="64"/>
                    </a:moveTo>
                    <a:cubicBezTo>
                      <a:pt x="35" y="64"/>
                      <a:pt x="33" y="66"/>
                      <a:pt x="33" y="69"/>
                    </a:cubicBezTo>
                    <a:cubicBezTo>
                      <a:pt x="33" y="72"/>
                      <a:pt x="35" y="74"/>
                      <a:pt x="37" y="74"/>
                    </a:cubicBezTo>
                    <a:cubicBezTo>
                      <a:pt x="40" y="74"/>
                      <a:pt x="42" y="72"/>
                      <a:pt x="42" y="69"/>
                    </a:cubicBezTo>
                    <a:cubicBezTo>
                      <a:pt x="42" y="66"/>
                      <a:pt x="40" y="64"/>
                      <a:pt x="37" y="64"/>
                    </a:cubicBezTo>
                    <a:close/>
                    <a:moveTo>
                      <a:pt x="26" y="64"/>
                    </a:moveTo>
                    <a:cubicBezTo>
                      <a:pt x="23" y="64"/>
                      <a:pt x="21" y="66"/>
                      <a:pt x="21" y="69"/>
                    </a:cubicBezTo>
                    <a:cubicBezTo>
                      <a:pt x="21" y="72"/>
                      <a:pt x="23" y="74"/>
                      <a:pt x="26" y="74"/>
                    </a:cubicBezTo>
                    <a:cubicBezTo>
                      <a:pt x="28" y="74"/>
                      <a:pt x="30" y="72"/>
                      <a:pt x="30" y="69"/>
                    </a:cubicBezTo>
                    <a:cubicBezTo>
                      <a:pt x="30" y="66"/>
                      <a:pt x="28" y="64"/>
                      <a:pt x="26" y="64"/>
                    </a:cubicBezTo>
                    <a:close/>
                    <a:moveTo>
                      <a:pt x="13" y="64"/>
                    </a:moveTo>
                    <a:cubicBezTo>
                      <a:pt x="11" y="64"/>
                      <a:pt x="9" y="66"/>
                      <a:pt x="9" y="69"/>
                    </a:cubicBezTo>
                    <a:cubicBezTo>
                      <a:pt x="9" y="72"/>
                      <a:pt x="11" y="74"/>
                      <a:pt x="13" y="74"/>
                    </a:cubicBezTo>
                    <a:cubicBezTo>
                      <a:pt x="16" y="74"/>
                      <a:pt x="18" y="72"/>
                      <a:pt x="18" y="69"/>
                    </a:cubicBezTo>
                    <a:cubicBezTo>
                      <a:pt x="18" y="66"/>
                      <a:pt x="16" y="64"/>
                      <a:pt x="13" y="64"/>
                    </a:cubicBezTo>
                    <a:close/>
                    <a:moveTo>
                      <a:pt x="50" y="50"/>
                    </a:moveTo>
                    <a:cubicBezTo>
                      <a:pt x="47" y="50"/>
                      <a:pt x="45" y="52"/>
                      <a:pt x="45" y="55"/>
                    </a:cubicBezTo>
                    <a:cubicBezTo>
                      <a:pt x="45" y="58"/>
                      <a:pt x="47" y="60"/>
                      <a:pt x="50" y="60"/>
                    </a:cubicBezTo>
                    <a:cubicBezTo>
                      <a:pt x="53" y="60"/>
                      <a:pt x="55" y="58"/>
                      <a:pt x="55" y="55"/>
                    </a:cubicBezTo>
                    <a:cubicBezTo>
                      <a:pt x="55" y="52"/>
                      <a:pt x="53" y="50"/>
                      <a:pt x="50" y="50"/>
                    </a:cubicBezTo>
                    <a:close/>
                    <a:moveTo>
                      <a:pt x="37" y="50"/>
                    </a:moveTo>
                    <a:cubicBezTo>
                      <a:pt x="35" y="50"/>
                      <a:pt x="33" y="52"/>
                      <a:pt x="33" y="55"/>
                    </a:cubicBezTo>
                    <a:cubicBezTo>
                      <a:pt x="33" y="58"/>
                      <a:pt x="35" y="60"/>
                      <a:pt x="37" y="60"/>
                    </a:cubicBezTo>
                    <a:cubicBezTo>
                      <a:pt x="40" y="60"/>
                      <a:pt x="42" y="58"/>
                      <a:pt x="42" y="55"/>
                    </a:cubicBezTo>
                    <a:cubicBezTo>
                      <a:pt x="42" y="52"/>
                      <a:pt x="40" y="50"/>
                      <a:pt x="37" y="50"/>
                    </a:cubicBezTo>
                    <a:close/>
                    <a:moveTo>
                      <a:pt x="26" y="50"/>
                    </a:moveTo>
                    <a:cubicBezTo>
                      <a:pt x="23" y="50"/>
                      <a:pt x="21" y="52"/>
                      <a:pt x="21" y="55"/>
                    </a:cubicBezTo>
                    <a:cubicBezTo>
                      <a:pt x="21" y="58"/>
                      <a:pt x="23" y="60"/>
                      <a:pt x="26" y="60"/>
                    </a:cubicBezTo>
                    <a:cubicBezTo>
                      <a:pt x="28" y="60"/>
                      <a:pt x="30" y="58"/>
                      <a:pt x="30" y="55"/>
                    </a:cubicBezTo>
                    <a:cubicBezTo>
                      <a:pt x="30" y="52"/>
                      <a:pt x="28" y="50"/>
                      <a:pt x="26" y="50"/>
                    </a:cubicBezTo>
                    <a:close/>
                    <a:moveTo>
                      <a:pt x="13" y="50"/>
                    </a:moveTo>
                    <a:cubicBezTo>
                      <a:pt x="11" y="50"/>
                      <a:pt x="9" y="52"/>
                      <a:pt x="9" y="55"/>
                    </a:cubicBezTo>
                    <a:cubicBezTo>
                      <a:pt x="9" y="58"/>
                      <a:pt x="11" y="60"/>
                      <a:pt x="13" y="60"/>
                    </a:cubicBezTo>
                    <a:cubicBezTo>
                      <a:pt x="16" y="60"/>
                      <a:pt x="18" y="58"/>
                      <a:pt x="18" y="55"/>
                    </a:cubicBezTo>
                    <a:cubicBezTo>
                      <a:pt x="18" y="52"/>
                      <a:pt x="16" y="50"/>
                      <a:pt x="13" y="50"/>
                    </a:cubicBezTo>
                    <a:close/>
                    <a:moveTo>
                      <a:pt x="50" y="37"/>
                    </a:moveTo>
                    <a:cubicBezTo>
                      <a:pt x="47" y="37"/>
                      <a:pt x="45" y="39"/>
                      <a:pt x="45" y="41"/>
                    </a:cubicBezTo>
                    <a:cubicBezTo>
                      <a:pt x="45" y="44"/>
                      <a:pt x="47" y="46"/>
                      <a:pt x="50" y="46"/>
                    </a:cubicBezTo>
                    <a:cubicBezTo>
                      <a:pt x="53" y="46"/>
                      <a:pt x="55" y="44"/>
                      <a:pt x="55" y="41"/>
                    </a:cubicBezTo>
                    <a:cubicBezTo>
                      <a:pt x="55" y="39"/>
                      <a:pt x="53" y="37"/>
                      <a:pt x="50" y="37"/>
                    </a:cubicBezTo>
                    <a:close/>
                    <a:moveTo>
                      <a:pt x="37" y="37"/>
                    </a:moveTo>
                    <a:cubicBezTo>
                      <a:pt x="35" y="37"/>
                      <a:pt x="33" y="39"/>
                      <a:pt x="33" y="41"/>
                    </a:cubicBezTo>
                    <a:cubicBezTo>
                      <a:pt x="33" y="44"/>
                      <a:pt x="35" y="46"/>
                      <a:pt x="37" y="46"/>
                    </a:cubicBezTo>
                    <a:cubicBezTo>
                      <a:pt x="40" y="46"/>
                      <a:pt x="42" y="44"/>
                      <a:pt x="42" y="41"/>
                    </a:cubicBezTo>
                    <a:cubicBezTo>
                      <a:pt x="42" y="39"/>
                      <a:pt x="40" y="37"/>
                      <a:pt x="37" y="37"/>
                    </a:cubicBezTo>
                    <a:close/>
                    <a:moveTo>
                      <a:pt x="26" y="37"/>
                    </a:moveTo>
                    <a:cubicBezTo>
                      <a:pt x="23" y="37"/>
                      <a:pt x="21" y="39"/>
                      <a:pt x="21" y="41"/>
                    </a:cubicBezTo>
                    <a:cubicBezTo>
                      <a:pt x="21" y="44"/>
                      <a:pt x="23" y="46"/>
                      <a:pt x="26" y="46"/>
                    </a:cubicBezTo>
                    <a:cubicBezTo>
                      <a:pt x="28" y="46"/>
                      <a:pt x="30" y="44"/>
                      <a:pt x="30" y="41"/>
                    </a:cubicBezTo>
                    <a:cubicBezTo>
                      <a:pt x="30" y="39"/>
                      <a:pt x="28" y="37"/>
                      <a:pt x="26" y="37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00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141"/>
              <p:cNvSpPr>
                <a:spLocks/>
              </p:cNvSpPr>
              <p:nvPr/>
            </p:nvSpPr>
            <p:spPr bwMode="auto">
              <a:xfrm>
                <a:off x="2472192" y="2535861"/>
                <a:ext cx="943289" cy="348006"/>
              </a:xfrm>
              <a:custGeom>
                <a:avLst/>
                <a:gdLst>
                  <a:gd name="T0" fmla="*/ 26 w 32"/>
                  <a:gd name="T1" fmla="*/ 10 h 10"/>
                  <a:gd name="T2" fmla="*/ 32 w 32"/>
                  <a:gd name="T3" fmla="*/ 5 h 10"/>
                  <a:gd name="T4" fmla="*/ 26 w 32"/>
                  <a:gd name="T5" fmla="*/ 0 h 10"/>
                  <a:gd name="T6" fmla="*/ 12 w 32"/>
                  <a:gd name="T7" fmla="*/ 0 h 10"/>
                  <a:gd name="T8" fmla="*/ 5 w 32"/>
                  <a:gd name="T9" fmla="*/ 0 h 10"/>
                  <a:gd name="T10" fmla="*/ 0 w 32"/>
                  <a:gd name="T11" fmla="*/ 5 h 10"/>
                  <a:gd name="T12" fmla="*/ 0 w 32"/>
                  <a:gd name="T13" fmla="*/ 5 h 10"/>
                  <a:gd name="T14" fmla="*/ 5 w 32"/>
                  <a:gd name="T15" fmla="*/ 10 h 10"/>
                  <a:gd name="T16" fmla="*/ 17 w 32"/>
                  <a:gd name="T17" fmla="*/ 10 h 10"/>
                  <a:gd name="T18" fmla="*/ 26 w 32"/>
                  <a:gd name="T1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10">
                    <a:moveTo>
                      <a:pt x="26" y="10"/>
                    </a:moveTo>
                    <a:cubicBezTo>
                      <a:pt x="29" y="10"/>
                      <a:pt x="32" y="8"/>
                      <a:pt x="32" y="5"/>
                    </a:cubicBezTo>
                    <a:cubicBezTo>
                      <a:pt x="32" y="2"/>
                      <a:pt x="29" y="0"/>
                      <a:pt x="26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8"/>
                      <a:pt x="2" y="10"/>
                      <a:pt x="5" y="10"/>
                    </a:cubicBezTo>
                    <a:cubicBezTo>
                      <a:pt x="17" y="10"/>
                      <a:pt x="17" y="10"/>
                      <a:pt x="17" y="10"/>
                    </a:cubicBezTo>
                    <a:lnTo>
                      <a:pt x="26" y="10"/>
                    </a:lnTo>
                    <a:close/>
                  </a:path>
                </a:pathLst>
              </a:custGeom>
              <a:solidFill>
                <a:srgbClr val="FFFFFF">
                  <a:alpha val="24000"/>
                </a:srgb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00"/>
              </a:p>
            </p:txBody>
          </p:sp>
          <p:sp>
            <p:nvSpPr>
              <p:cNvPr id="16" name="Freeform 263"/>
              <p:cNvSpPr>
                <a:spLocks noEditPoints="1"/>
              </p:cNvSpPr>
              <p:nvPr/>
            </p:nvSpPr>
            <p:spPr bwMode="auto">
              <a:xfrm>
                <a:off x="2801404" y="2574123"/>
                <a:ext cx="188620" cy="271482"/>
              </a:xfrm>
              <a:custGeom>
                <a:avLst/>
                <a:gdLst>
                  <a:gd name="T0" fmla="*/ 21 w 78"/>
                  <a:gd name="T1" fmla="*/ 36 h 112"/>
                  <a:gd name="T2" fmla="*/ 21 w 78"/>
                  <a:gd name="T3" fmla="*/ 11 h 112"/>
                  <a:gd name="T4" fmla="*/ 58 w 78"/>
                  <a:gd name="T5" fmla="*/ 11 h 112"/>
                  <a:gd name="T6" fmla="*/ 57 w 78"/>
                  <a:gd name="T7" fmla="*/ 36 h 112"/>
                  <a:gd name="T8" fmla="*/ 53 w 78"/>
                  <a:gd name="T9" fmla="*/ 47 h 112"/>
                  <a:gd name="T10" fmla="*/ 39 w 78"/>
                  <a:gd name="T11" fmla="*/ 53 h 112"/>
                  <a:gd name="T12" fmla="*/ 39 w 78"/>
                  <a:gd name="T13" fmla="*/ 53 h 112"/>
                  <a:gd name="T14" fmla="*/ 26 w 78"/>
                  <a:gd name="T15" fmla="*/ 47 h 112"/>
                  <a:gd name="T16" fmla="*/ 21 w 78"/>
                  <a:gd name="T17" fmla="*/ 36 h 112"/>
                  <a:gd name="T18" fmla="*/ 13 w 78"/>
                  <a:gd name="T19" fmla="*/ 107 h 112"/>
                  <a:gd name="T20" fmla="*/ 67 w 78"/>
                  <a:gd name="T21" fmla="*/ 107 h 112"/>
                  <a:gd name="T22" fmla="*/ 64 w 78"/>
                  <a:gd name="T23" fmla="*/ 112 h 112"/>
                  <a:gd name="T24" fmla="*/ 16 w 78"/>
                  <a:gd name="T25" fmla="*/ 112 h 112"/>
                  <a:gd name="T26" fmla="*/ 13 w 78"/>
                  <a:gd name="T27" fmla="*/ 107 h 112"/>
                  <a:gd name="T28" fmla="*/ 70 w 78"/>
                  <a:gd name="T29" fmla="*/ 67 h 112"/>
                  <a:gd name="T30" fmla="*/ 76 w 78"/>
                  <a:gd name="T31" fmla="*/ 90 h 112"/>
                  <a:gd name="T32" fmla="*/ 68 w 78"/>
                  <a:gd name="T33" fmla="*/ 103 h 112"/>
                  <a:gd name="T34" fmla="*/ 66 w 78"/>
                  <a:gd name="T35" fmla="*/ 103 h 112"/>
                  <a:gd name="T36" fmla="*/ 66 w 78"/>
                  <a:gd name="T37" fmla="*/ 72 h 112"/>
                  <a:gd name="T38" fmla="*/ 42 w 78"/>
                  <a:gd name="T39" fmla="*/ 72 h 112"/>
                  <a:gd name="T40" fmla="*/ 49 w 78"/>
                  <a:gd name="T41" fmla="*/ 56 h 112"/>
                  <a:gd name="T42" fmla="*/ 51 w 78"/>
                  <a:gd name="T43" fmla="*/ 54 h 112"/>
                  <a:gd name="T44" fmla="*/ 65 w 78"/>
                  <a:gd name="T45" fmla="*/ 57 h 112"/>
                  <a:gd name="T46" fmla="*/ 66 w 78"/>
                  <a:gd name="T47" fmla="*/ 57 h 112"/>
                  <a:gd name="T48" fmla="*/ 66 w 78"/>
                  <a:gd name="T49" fmla="*/ 58 h 112"/>
                  <a:gd name="T50" fmla="*/ 70 w 78"/>
                  <a:gd name="T51" fmla="*/ 67 h 112"/>
                  <a:gd name="T52" fmla="*/ 70 w 78"/>
                  <a:gd name="T53" fmla="*/ 67 h 112"/>
                  <a:gd name="T54" fmla="*/ 14 w 78"/>
                  <a:gd name="T55" fmla="*/ 103 h 112"/>
                  <a:gd name="T56" fmla="*/ 11 w 78"/>
                  <a:gd name="T57" fmla="*/ 103 h 112"/>
                  <a:gd name="T58" fmla="*/ 3 w 78"/>
                  <a:gd name="T59" fmla="*/ 90 h 112"/>
                  <a:gd name="T60" fmla="*/ 9 w 78"/>
                  <a:gd name="T61" fmla="*/ 67 h 112"/>
                  <a:gd name="T62" fmla="*/ 14 w 78"/>
                  <a:gd name="T63" fmla="*/ 58 h 112"/>
                  <a:gd name="T64" fmla="*/ 14 w 78"/>
                  <a:gd name="T65" fmla="*/ 57 h 112"/>
                  <a:gd name="T66" fmla="*/ 14 w 78"/>
                  <a:gd name="T67" fmla="*/ 57 h 112"/>
                  <a:gd name="T68" fmla="*/ 28 w 78"/>
                  <a:gd name="T69" fmla="*/ 54 h 112"/>
                  <a:gd name="T70" fmla="*/ 30 w 78"/>
                  <a:gd name="T71" fmla="*/ 56 h 112"/>
                  <a:gd name="T72" fmla="*/ 38 w 78"/>
                  <a:gd name="T73" fmla="*/ 72 h 112"/>
                  <a:gd name="T74" fmla="*/ 14 w 78"/>
                  <a:gd name="T75" fmla="*/ 72 h 112"/>
                  <a:gd name="T76" fmla="*/ 14 w 78"/>
                  <a:gd name="T77" fmla="*/ 103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8" h="112">
                    <a:moveTo>
                      <a:pt x="21" y="36"/>
                    </a:moveTo>
                    <a:cubicBezTo>
                      <a:pt x="20" y="27"/>
                      <a:pt x="20" y="19"/>
                      <a:pt x="21" y="11"/>
                    </a:cubicBezTo>
                    <a:cubicBezTo>
                      <a:pt x="37" y="0"/>
                      <a:pt x="45" y="13"/>
                      <a:pt x="58" y="11"/>
                    </a:cubicBezTo>
                    <a:cubicBezTo>
                      <a:pt x="59" y="19"/>
                      <a:pt x="59" y="29"/>
                      <a:pt x="57" y="36"/>
                    </a:cubicBezTo>
                    <a:cubicBezTo>
                      <a:pt x="57" y="40"/>
                      <a:pt x="55" y="44"/>
                      <a:pt x="53" y="47"/>
                    </a:cubicBezTo>
                    <a:cubicBezTo>
                      <a:pt x="49" y="51"/>
                      <a:pt x="44" y="53"/>
                      <a:pt x="39" y="53"/>
                    </a:cubicBezTo>
                    <a:cubicBezTo>
                      <a:pt x="39" y="53"/>
                      <a:pt x="39" y="53"/>
                      <a:pt x="39" y="53"/>
                    </a:cubicBezTo>
                    <a:cubicBezTo>
                      <a:pt x="34" y="53"/>
                      <a:pt x="29" y="51"/>
                      <a:pt x="26" y="47"/>
                    </a:cubicBezTo>
                    <a:cubicBezTo>
                      <a:pt x="24" y="44"/>
                      <a:pt x="22" y="40"/>
                      <a:pt x="21" y="36"/>
                    </a:cubicBezTo>
                    <a:close/>
                    <a:moveTo>
                      <a:pt x="13" y="107"/>
                    </a:moveTo>
                    <a:cubicBezTo>
                      <a:pt x="67" y="107"/>
                      <a:pt x="67" y="107"/>
                      <a:pt x="67" y="107"/>
                    </a:cubicBezTo>
                    <a:cubicBezTo>
                      <a:pt x="64" y="112"/>
                      <a:pt x="64" y="112"/>
                      <a:pt x="64" y="112"/>
                    </a:cubicBezTo>
                    <a:cubicBezTo>
                      <a:pt x="16" y="112"/>
                      <a:pt x="16" y="112"/>
                      <a:pt x="16" y="112"/>
                    </a:cubicBezTo>
                    <a:cubicBezTo>
                      <a:pt x="13" y="107"/>
                      <a:pt x="13" y="107"/>
                      <a:pt x="13" y="107"/>
                    </a:cubicBezTo>
                    <a:close/>
                    <a:moveTo>
                      <a:pt x="70" y="67"/>
                    </a:moveTo>
                    <a:cubicBezTo>
                      <a:pt x="76" y="90"/>
                      <a:pt x="76" y="90"/>
                      <a:pt x="76" y="90"/>
                    </a:cubicBezTo>
                    <a:cubicBezTo>
                      <a:pt x="78" y="98"/>
                      <a:pt x="77" y="103"/>
                      <a:pt x="68" y="103"/>
                    </a:cubicBezTo>
                    <a:cubicBezTo>
                      <a:pt x="66" y="103"/>
                      <a:pt x="66" y="103"/>
                      <a:pt x="66" y="103"/>
                    </a:cubicBezTo>
                    <a:cubicBezTo>
                      <a:pt x="66" y="72"/>
                      <a:pt x="66" y="72"/>
                      <a:pt x="66" y="72"/>
                    </a:cubicBezTo>
                    <a:cubicBezTo>
                      <a:pt x="42" y="72"/>
                      <a:pt x="42" y="72"/>
                      <a:pt x="42" y="72"/>
                    </a:cubicBezTo>
                    <a:cubicBezTo>
                      <a:pt x="49" y="56"/>
                      <a:pt x="49" y="56"/>
                      <a:pt x="49" y="56"/>
                    </a:cubicBezTo>
                    <a:cubicBezTo>
                      <a:pt x="51" y="54"/>
                      <a:pt x="51" y="54"/>
                      <a:pt x="51" y="54"/>
                    </a:cubicBezTo>
                    <a:cubicBezTo>
                      <a:pt x="65" y="57"/>
                      <a:pt x="65" y="57"/>
                      <a:pt x="65" y="57"/>
                    </a:cubicBezTo>
                    <a:cubicBezTo>
                      <a:pt x="66" y="57"/>
                      <a:pt x="66" y="57"/>
                      <a:pt x="66" y="57"/>
                    </a:cubicBezTo>
                    <a:cubicBezTo>
                      <a:pt x="66" y="58"/>
                      <a:pt x="66" y="58"/>
                      <a:pt x="66" y="58"/>
                    </a:cubicBezTo>
                    <a:cubicBezTo>
                      <a:pt x="68" y="61"/>
                      <a:pt x="69" y="64"/>
                      <a:pt x="70" y="67"/>
                    </a:cubicBezTo>
                    <a:cubicBezTo>
                      <a:pt x="70" y="67"/>
                      <a:pt x="70" y="67"/>
                      <a:pt x="70" y="67"/>
                    </a:cubicBezTo>
                    <a:close/>
                    <a:moveTo>
                      <a:pt x="14" y="103"/>
                    </a:moveTo>
                    <a:cubicBezTo>
                      <a:pt x="11" y="103"/>
                      <a:pt x="11" y="103"/>
                      <a:pt x="11" y="103"/>
                    </a:cubicBezTo>
                    <a:cubicBezTo>
                      <a:pt x="1" y="103"/>
                      <a:pt x="0" y="98"/>
                      <a:pt x="3" y="90"/>
                    </a:cubicBezTo>
                    <a:cubicBezTo>
                      <a:pt x="9" y="67"/>
                      <a:pt x="9" y="67"/>
                      <a:pt x="9" y="67"/>
                    </a:cubicBezTo>
                    <a:cubicBezTo>
                      <a:pt x="9" y="63"/>
                      <a:pt x="11" y="60"/>
                      <a:pt x="14" y="58"/>
                    </a:cubicBezTo>
                    <a:cubicBezTo>
                      <a:pt x="14" y="57"/>
                      <a:pt x="14" y="57"/>
                      <a:pt x="14" y="57"/>
                    </a:cubicBezTo>
                    <a:cubicBezTo>
                      <a:pt x="14" y="57"/>
                      <a:pt x="14" y="57"/>
                      <a:pt x="14" y="57"/>
                    </a:cubicBezTo>
                    <a:cubicBezTo>
                      <a:pt x="28" y="54"/>
                      <a:pt x="28" y="54"/>
                      <a:pt x="28" y="54"/>
                    </a:cubicBezTo>
                    <a:cubicBezTo>
                      <a:pt x="30" y="56"/>
                      <a:pt x="30" y="56"/>
                      <a:pt x="30" y="56"/>
                    </a:cubicBezTo>
                    <a:cubicBezTo>
                      <a:pt x="38" y="72"/>
                      <a:pt x="38" y="72"/>
                      <a:pt x="38" y="72"/>
                    </a:cubicBezTo>
                    <a:cubicBezTo>
                      <a:pt x="14" y="72"/>
                      <a:pt x="14" y="72"/>
                      <a:pt x="14" y="72"/>
                    </a:cubicBezTo>
                    <a:lnTo>
                      <a:pt x="14" y="103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0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7" name="矩形 16"/>
            <p:cNvSpPr/>
            <p:nvPr/>
          </p:nvSpPr>
          <p:spPr>
            <a:xfrm>
              <a:off x="4162644" y="2309248"/>
              <a:ext cx="1674296" cy="6848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457200">
                <a:lnSpc>
                  <a:spcPct val="130000"/>
                </a:lnSpc>
              </a:pPr>
              <a:r>
                <a:rPr lang="zh-CN" altLang="en-US" sz="1000" dirty="0">
                  <a:solidFill>
                    <a:srgbClr val="FFFFFF"/>
                  </a:solidFill>
                  <a:latin typeface="Century Gothic"/>
                  <a:ea typeface="微软雅黑"/>
                </a:rPr>
                <a:t>顶部“开始”面板中可以对字体、字号、颜色、行距等进行修改。</a:t>
              </a:r>
              <a:endParaRPr lang="en-US" altLang="zh-CN" sz="1000" dirty="0">
                <a:solidFill>
                  <a:srgbClr val="FFFFFF"/>
                </a:solidFill>
                <a:latin typeface="Century Gothic"/>
                <a:ea typeface="微软雅黑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576925" y="2142053"/>
              <a:ext cx="54477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5400" b="1" dirty="0" smtClean="0">
                  <a:solidFill>
                    <a:srgbClr val="FFFFFF"/>
                  </a:solidFill>
                </a:rPr>
                <a:t>S</a:t>
              </a:r>
              <a:endParaRPr lang="zh-CN" altLang="en-US" sz="5400" b="1" dirty="0">
                <a:solidFill>
                  <a:srgbClr val="FFFFFF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6655430" y="2309248"/>
              <a:ext cx="1623755" cy="6848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457200">
                <a:lnSpc>
                  <a:spcPct val="130000"/>
                </a:lnSpc>
              </a:pPr>
              <a:r>
                <a:rPr lang="zh-CN" altLang="en-US" sz="1000" dirty="0">
                  <a:solidFill>
                    <a:srgbClr val="FFFFFF"/>
                  </a:solidFill>
                  <a:latin typeface="Century Gothic"/>
                  <a:ea typeface="微软雅黑"/>
                </a:rPr>
                <a:t>顶部“开始”面板中可以对字体、字号、颜色、行距等进行修改。</a:t>
              </a:r>
              <a:endParaRPr lang="en-US" altLang="zh-CN" sz="1000" dirty="0">
                <a:solidFill>
                  <a:srgbClr val="FFFFFF"/>
                </a:solidFill>
                <a:latin typeface="Century Gothic"/>
                <a:ea typeface="微软雅黑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5896302" y="2138394"/>
              <a:ext cx="80784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5400" b="1" dirty="0" smtClean="0">
                  <a:solidFill>
                    <a:srgbClr val="FFFFFF"/>
                  </a:solidFill>
                </a:rPr>
                <a:t>W</a:t>
              </a:r>
              <a:endParaRPr lang="zh-CN" altLang="en-US" sz="5400" b="1" dirty="0">
                <a:solidFill>
                  <a:srgbClr val="FFFFFF"/>
                </a:solidFill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4162644" y="3321935"/>
              <a:ext cx="1674296" cy="6848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457200">
                <a:lnSpc>
                  <a:spcPct val="130000"/>
                </a:lnSpc>
              </a:pPr>
              <a:r>
                <a:rPr lang="zh-CN" altLang="en-US" sz="1000" dirty="0">
                  <a:solidFill>
                    <a:srgbClr val="FFFFFF"/>
                  </a:solidFill>
                  <a:latin typeface="Century Gothic"/>
                  <a:ea typeface="微软雅黑"/>
                </a:rPr>
                <a:t>顶部“开始”面板中可以对字体、字号、颜色、行距等进行修改。</a:t>
              </a:r>
              <a:endParaRPr lang="en-US" altLang="zh-CN" sz="1000" dirty="0">
                <a:solidFill>
                  <a:srgbClr val="FFFFFF"/>
                </a:solidFill>
                <a:latin typeface="Century Gothic"/>
                <a:ea typeface="微软雅黑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472532" y="3120654"/>
              <a:ext cx="7662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5400" b="1" dirty="0" smtClean="0">
                  <a:solidFill>
                    <a:srgbClr val="FFFFFF"/>
                  </a:solidFill>
                </a:rPr>
                <a:t>O</a:t>
              </a:r>
              <a:endParaRPr lang="zh-CN" altLang="en-US" sz="5400" b="1" dirty="0">
                <a:solidFill>
                  <a:srgbClr val="FFFFFF"/>
                </a:solidFill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6655430" y="3321935"/>
              <a:ext cx="1623755" cy="6848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457200">
                <a:lnSpc>
                  <a:spcPct val="130000"/>
                </a:lnSpc>
              </a:pPr>
              <a:r>
                <a:rPr lang="zh-CN" altLang="en-US" sz="1000" dirty="0">
                  <a:solidFill>
                    <a:srgbClr val="FFFFFF"/>
                  </a:solidFill>
                  <a:latin typeface="Century Gothic"/>
                  <a:ea typeface="微软雅黑"/>
                </a:rPr>
                <a:t>顶部“开始”面板中可以对字体、字号、颜色、行距等进行修改。</a:t>
              </a:r>
              <a:endParaRPr lang="en-US" altLang="zh-CN" sz="1000" dirty="0">
                <a:solidFill>
                  <a:srgbClr val="FFFFFF"/>
                </a:solidFill>
                <a:latin typeface="Century Gothic"/>
                <a:ea typeface="微软雅黑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114331" y="3126635"/>
              <a:ext cx="47546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5400" b="1" dirty="0" smtClean="0">
                  <a:solidFill>
                    <a:srgbClr val="FFFFFF"/>
                  </a:solidFill>
                </a:rPr>
                <a:t>T</a:t>
              </a:r>
              <a:endParaRPr lang="zh-CN" altLang="en-US" sz="5400" b="1" dirty="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02878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1450020" y="480230"/>
            <a:ext cx="6867524" cy="923330"/>
            <a:chOff x="1450020" y="480230"/>
            <a:chExt cx="6867524" cy="923330"/>
          </a:xfrm>
        </p:grpSpPr>
        <p:sp>
          <p:nvSpPr>
            <p:cNvPr id="5" name="文本框 38"/>
            <p:cNvSpPr txBox="1">
              <a:spLocks noChangeArrowheads="1"/>
            </p:cNvSpPr>
            <p:nvPr/>
          </p:nvSpPr>
          <p:spPr bwMode="auto">
            <a:xfrm>
              <a:off x="1450020" y="480230"/>
              <a:ext cx="362426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输入你的智能标题</a:t>
              </a:r>
              <a:endParaRPr lang="zh-CN" altLang="en-US" sz="24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450020" y="941895"/>
              <a:ext cx="686752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atinLnBrk="1">
                <a:lnSpc>
                  <a:spcPct val="150000"/>
                </a:lnSpc>
              </a:pPr>
              <a:r>
                <a:rPr lang="en-US" altLang="zh-CN" sz="1600" noProof="1" smtClean="0">
                  <a:solidFill>
                    <a:schemeClr val="bg1"/>
                  </a:solidFill>
                  <a:latin typeface="+mj-ea"/>
                  <a:ea typeface="+mj-ea"/>
                </a:rPr>
                <a:t>Lorem Ipsum Dolor Sit Er Elit Lamet, Consectetaur Cillium Adipisicing Pecu, </a:t>
              </a:r>
              <a:endParaRPr lang="zh-CN" altLang="en-US" sz="1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022339" y="4766317"/>
            <a:ext cx="1723549" cy="1053760"/>
            <a:chOff x="1022339" y="4463156"/>
            <a:chExt cx="1723549" cy="1053760"/>
          </a:xfrm>
        </p:grpSpPr>
        <p:sp>
          <p:nvSpPr>
            <p:cNvPr id="8" name="文本框 7"/>
            <p:cNvSpPr txBox="1"/>
            <p:nvPr/>
          </p:nvSpPr>
          <p:spPr>
            <a:xfrm>
              <a:off x="1176227" y="4463156"/>
              <a:ext cx="141577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</a:t>
              </a:r>
              <a:r>
                <a:rPr lang="zh-CN" altLang="en-US" sz="16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022339" y="4704386"/>
              <a:ext cx="1723549" cy="8125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</a:t>
              </a:r>
              <a:r>
                <a:rPr lang="zh-CN" altLang="en-US" sz="12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添加文本内容</a:t>
              </a:r>
              <a:endParaRPr lang="en-US" altLang="zh-CN" sz="1200" dirty="0">
                <a:solidFill>
                  <a:srgbClr val="E7EDE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</a:t>
              </a:r>
              <a:r>
                <a:rPr lang="zh-CN" altLang="en-US" sz="12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此处添加文本</a:t>
              </a:r>
              <a:r>
                <a:rPr lang="zh-CN" altLang="en-US" sz="12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内容</a:t>
              </a:r>
              <a:endParaRPr lang="en-US" altLang="zh-CN" sz="1200" dirty="0" smtClean="0">
                <a:solidFill>
                  <a:srgbClr val="E7EDE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</a:t>
              </a:r>
              <a:r>
                <a:rPr lang="zh-CN" altLang="en-US" sz="12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此处添加文本</a:t>
              </a:r>
              <a:r>
                <a:rPr lang="zh-CN" altLang="en-US" sz="12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内容</a:t>
              </a:r>
              <a:endParaRPr lang="en-US" altLang="zh-CN" sz="1200" dirty="0">
                <a:solidFill>
                  <a:srgbClr val="E7EDE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833657" y="4766317"/>
            <a:ext cx="1723549" cy="1053760"/>
            <a:chOff x="1022339" y="4463156"/>
            <a:chExt cx="1723549" cy="1053760"/>
          </a:xfrm>
        </p:grpSpPr>
        <p:sp>
          <p:nvSpPr>
            <p:cNvPr id="11" name="文本框 10"/>
            <p:cNvSpPr txBox="1"/>
            <p:nvPr/>
          </p:nvSpPr>
          <p:spPr>
            <a:xfrm>
              <a:off x="1176227" y="4463156"/>
              <a:ext cx="141577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</a:t>
              </a:r>
              <a:r>
                <a:rPr lang="zh-CN" altLang="en-US" sz="16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022339" y="4704386"/>
              <a:ext cx="1723549" cy="8125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</a:t>
              </a:r>
              <a:r>
                <a:rPr lang="zh-CN" altLang="en-US" sz="12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添加文本内容</a:t>
              </a:r>
              <a:endParaRPr lang="en-US" altLang="zh-CN" sz="1200" dirty="0">
                <a:solidFill>
                  <a:srgbClr val="E7EDE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</a:t>
              </a:r>
              <a:r>
                <a:rPr lang="zh-CN" altLang="en-US" sz="12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此处添加文本</a:t>
              </a:r>
              <a:r>
                <a:rPr lang="zh-CN" altLang="en-US" sz="12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内容</a:t>
              </a:r>
              <a:endParaRPr lang="en-US" altLang="zh-CN" sz="1200" dirty="0" smtClean="0">
                <a:solidFill>
                  <a:srgbClr val="E7EDE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</a:t>
              </a:r>
              <a:r>
                <a:rPr lang="zh-CN" altLang="en-US" sz="12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此处添加文本</a:t>
              </a:r>
              <a:r>
                <a:rPr lang="zh-CN" altLang="en-US" sz="12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内容</a:t>
              </a:r>
              <a:endParaRPr lang="en-US" altLang="zh-CN" sz="1200" dirty="0">
                <a:solidFill>
                  <a:srgbClr val="E7EDE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631285" y="4766317"/>
            <a:ext cx="1723549" cy="1053760"/>
            <a:chOff x="1022339" y="4463156"/>
            <a:chExt cx="1723549" cy="1053760"/>
          </a:xfrm>
        </p:grpSpPr>
        <p:sp>
          <p:nvSpPr>
            <p:cNvPr id="14" name="文本框 13"/>
            <p:cNvSpPr txBox="1"/>
            <p:nvPr/>
          </p:nvSpPr>
          <p:spPr>
            <a:xfrm>
              <a:off x="1176227" y="4463156"/>
              <a:ext cx="141577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</a:t>
              </a:r>
              <a:r>
                <a:rPr lang="zh-CN" altLang="en-US" sz="16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022339" y="4704386"/>
              <a:ext cx="1723549" cy="8125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</a:t>
              </a:r>
              <a:r>
                <a:rPr lang="zh-CN" altLang="en-US" sz="12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添加文本内容</a:t>
              </a:r>
              <a:endParaRPr lang="en-US" altLang="zh-CN" sz="1200" dirty="0">
                <a:solidFill>
                  <a:srgbClr val="E7EDE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</a:t>
              </a:r>
              <a:r>
                <a:rPr lang="zh-CN" altLang="en-US" sz="12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此处添加文本</a:t>
              </a:r>
              <a:r>
                <a:rPr lang="zh-CN" altLang="en-US" sz="12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内容</a:t>
              </a:r>
              <a:endParaRPr lang="en-US" altLang="zh-CN" sz="1200" dirty="0" smtClean="0">
                <a:solidFill>
                  <a:srgbClr val="E7EDE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</a:t>
              </a:r>
              <a:r>
                <a:rPr lang="zh-CN" altLang="en-US" sz="12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此处添加文本</a:t>
              </a:r>
              <a:r>
                <a:rPr lang="zh-CN" altLang="en-US" sz="12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内容</a:t>
              </a:r>
              <a:endParaRPr lang="en-US" altLang="zh-CN" sz="1200" dirty="0">
                <a:solidFill>
                  <a:srgbClr val="E7EDE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9450686" y="4766317"/>
            <a:ext cx="1723549" cy="1053760"/>
            <a:chOff x="1022339" y="4463156"/>
            <a:chExt cx="1723549" cy="1053760"/>
          </a:xfrm>
        </p:grpSpPr>
        <p:sp>
          <p:nvSpPr>
            <p:cNvPr id="17" name="文本框 16"/>
            <p:cNvSpPr txBox="1"/>
            <p:nvPr/>
          </p:nvSpPr>
          <p:spPr>
            <a:xfrm>
              <a:off x="1176227" y="4463156"/>
              <a:ext cx="141577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单击添加</a:t>
              </a:r>
              <a:r>
                <a:rPr lang="zh-CN" altLang="en-US" sz="16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022339" y="4704386"/>
              <a:ext cx="1723549" cy="8125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2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</a:t>
              </a:r>
              <a:r>
                <a:rPr lang="zh-CN" altLang="en-US" sz="12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添加文本内容</a:t>
              </a:r>
              <a:endParaRPr lang="en-US" altLang="zh-CN" sz="1200" dirty="0">
                <a:solidFill>
                  <a:srgbClr val="E7EDE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</a:t>
              </a:r>
              <a:r>
                <a:rPr lang="zh-CN" altLang="en-US" sz="12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此处添加文本</a:t>
              </a:r>
              <a:r>
                <a:rPr lang="zh-CN" altLang="en-US" sz="12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内容</a:t>
              </a:r>
              <a:endParaRPr lang="en-US" altLang="zh-CN" sz="1200" dirty="0" smtClean="0">
                <a:solidFill>
                  <a:srgbClr val="E7EDE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</a:t>
              </a:r>
              <a:r>
                <a:rPr lang="zh-CN" altLang="en-US" sz="12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此处添加文本</a:t>
              </a:r>
              <a:r>
                <a:rPr lang="zh-CN" altLang="en-US" sz="12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内容</a:t>
              </a:r>
              <a:endParaRPr lang="en-US" altLang="zh-CN" sz="1200" dirty="0">
                <a:solidFill>
                  <a:srgbClr val="E7EDE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836160" y="2337714"/>
            <a:ext cx="2087789" cy="2085454"/>
            <a:chOff x="836160" y="2511886"/>
            <a:chExt cx="2087789" cy="2085454"/>
          </a:xfrm>
        </p:grpSpPr>
        <p:grpSp>
          <p:nvGrpSpPr>
            <p:cNvPr id="20" name="组合 19"/>
            <p:cNvGrpSpPr/>
            <p:nvPr/>
          </p:nvGrpSpPr>
          <p:grpSpPr>
            <a:xfrm>
              <a:off x="836160" y="2511886"/>
              <a:ext cx="2087789" cy="2085454"/>
              <a:chOff x="117293" y="2232824"/>
              <a:chExt cx="2087789" cy="2085454"/>
            </a:xfrm>
          </p:grpSpPr>
          <p:sp>
            <p:nvSpPr>
              <p:cNvPr id="22" name="同心圆 21"/>
              <p:cNvSpPr/>
              <p:nvPr/>
            </p:nvSpPr>
            <p:spPr>
              <a:xfrm>
                <a:off x="121338" y="2239027"/>
                <a:ext cx="2079251" cy="2079251"/>
              </a:xfrm>
              <a:prstGeom prst="donut">
                <a:avLst>
                  <a:gd name="adj" fmla="val 10299"/>
                </a:avLst>
              </a:prstGeom>
              <a:solidFill>
                <a:srgbClr val="E7EDEA">
                  <a:alpha val="7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空心弧 22"/>
              <p:cNvSpPr/>
              <p:nvPr/>
            </p:nvSpPr>
            <p:spPr>
              <a:xfrm rot="13566670">
                <a:off x="120035" y="2230082"/>
                <a:ext cx="2082305" cy="2087789"/>
              </a:xfrm>
              <a:prstGeom prst="blockArc">
                <a:avLst>
                  <a:gd name="adj1" fmla="val 2713268"/>
                  <a:gd name="adj2" fmla="val 21519410"/>
                  <a:gd name="adj3" fmla="val 10631"/>
                </a:avLst>
              </a:prstGeom>
              <a:solidFill>
                <a:schemeClr val="bg1">
                  <a:alpha val="2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1" name="文本框 20"/>
            <p:cNvSpPr txBox="1"/>
            <p:nvPr/>
          </p:nvSpPr>
          <p:spPr>
            <a:xfrm>
              <a:off x="1508845" y="3332430"/>
              <a:ext cx="78739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87</a:t>
              </a:r>
              <a:r>
                <a:rPr lang="en-US" altLang="zh-CN" sz="14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%</a:t>
              </a:r>
              <a:endParaRPr lang="zh-CN" altLang="en-US" sz="1400" dirty="0">
                <a:solidFill>
                  <a:srgbClr val="E7EDE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3653837" y="2351033"/>
            <a:ext cx="2081221" cy="2080123"/>
            <a:chOff x="3653837" y="2525205"/>
            <a:chExt cx="2081221" cy="2080123"/>
          </a:xfrm>
        </p:grpSpPr>
        <p:grpSp>
          <p:nvGrpSpPr>
            <p:cNvPr id="25" name="组合 24"/>
            <p:cNvGrpSpPr/>
            <p:nvPr/>
          </p:nvGrpSpPr>
          <p:grpSpPr>
            <a:xfrm>
              <a:off x="3653837" y="2525205"/>
              <a:ext cx="2081221" cy="2080123"/>
              <a:chOff x="3653837" y="2240392"/>
              <a:chExt cx="2081221" cy="2080123"/>
            </a:xfrm>
          </p:grpSpPr>
          <p:sp>
            <p:nvSpPr>
              <p:cNvPr id="27" name="同心圆 26"/>
              <p:cNvSpPr/>
              <p:nvPr/>
            </p:nvSpPr>
            <p:spPr>
              <a:xfrm>
                <a:off x="3655807" y="2240614"/>
                <a:ext cx="2079251" cy="2079251"/>
              </a:xfrm>
              <a:prstGeom prst="donut">
                <a:avLst>
                  <a:gd name="adj" fmla="val 10299"/>
                </a:avLst>
              </a:prstGeom>
              <a:solidFill>
                <a:srgbClr val="E7EDEA">
                  <a:alpha val="11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空心弧 27"/>
              <p:cNvSpPr/>
              <p:nvPr/>
            </p:nvSpPr>
            <p:spPr>
              <a:xfrm rot="5238483" flipH="1">
                <a:off x="3653837" y="2240392"/>
                <a:ext cx="2080123" cy="2080123"/>
              </a:xfrm>
              <a:prstGeom prst="blockArc">
                <a:avLst>
                  <a:gd name="adj1" fmla="val 9620024"/>
                  <a:gd name="adj2" fmla="val 21471216"/>
                  <a:gd name="adj3" fmla="val 10346"/>
                </a:avLst>
              </a:prstGeom>
              <a:solidFill>
                <a:schemeClr val="bg1">
                  <a:alpha val="2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4318204" y="3332430"/>
              <a:ext cx="7649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43</a:t>
              </a:r>
              <a:r>
                <a:rPr lang="en-US" altLang="zh-CN" sz="14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%</a:t>
              </a:r>
              <a:endParaRPr lang="zh-CN" altLang="en-US" sz="1400" dirty="0">
                <a:solidFill>
                  <a:srgbClr val="E7EDE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6450201" y="2348785"/>
            <a:ext cx="2085885" cy="2085885"/>
            <a:chOff x="6450201" y="2522957"/>
            <a:chExt cx="2085885" cy="2085885"/>
          </a:xfrm>
        </p:grpSpPr>
        <p:grpSp>
          <p:nvGrpSpPr>
            <p:cNvPr id="30" name="组合 29"/>
            <p:cNvGrpSpPr/>
            <p:nvPr/>
          </p:nvGrpSpPr>
          <p:grpSpPr>
            <a:xfrm>
              <a:off x="6450201" y="2522957"/>
              <a:ext cx="2085885" cy="2085885"/>
              <a:chOff x="3652573" y="2238144"/>
              <a:chExt cx="2085885" cy="2085885"/>
            </a:xfrm>
          </p:grpSpPr>
          <p:sp>
            <p:nvSpPr>
              <p:cNvPr id="32" name="同心圆 31"/>
              <p:cNvSpPr/>
              <p:nvPr/>
            </p:nvSpPr>
            <p:spPr>
              <a:xfrm>
                <a:off x="3655807" y="2240614"/>
                <a:ext cx="2079251" cy="2079251"/>
              </a:xfrm>
              <a:prstGeom prst="donut">
                <a:avLst>
                  <a:gd name="adj" fmla="val 10299"/>
                </a:avLst>
              </a:prstGeom>
              <a:solidFill>
                <a:srgbClr val="E7EDEA">
                  <a:alpha val="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空心弧 32"/>
              <p:cNvSpPr/>
              <p:nvPr/>
            </p:nvSpPr>
            <p:spPr>
              <a:xfrm rot="5238483" flipH="1">
                <a:off x="3652573" y="2238144"/>
                <a:ext cx="2085885" cy="2085885"/>
              </a:xfrm>
              <a:prstGeom prst="blockArc">
                <a:avLst>
                  <a:gd name="adj1" fmla="val 7440712"/>
                  <a:gd name="adj2" fmla="val 21461385"/>
                  <a:gd name="adj3" fmla="val 10461"/>
                </a:avLst>
              </a:prstGeom>
              <a:solidFill>
                <a:schemeClr val="bg1">
                  <a:alpha val="2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1" name="文本框 30"/>
            <p:cNvSpPr txBox="1"/>
            <p:nvPr/>
          </p:nvSpPr>
          <p:spPr>
            <a:xfrm>
              <a:off x="7125874" y="3332430"/>
              <a:ext cx="7649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65</a:t>
              </a:r>
              <a:r>
                <a:rPr lang="en-US" altLang="zh-CN" sz="14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%</a:t>
              </a:r>
              <a:endParaRPr lang="zh-CN" altLang="en-US" sz="1400" dirty="0">
                <a:solidFill>
                  <a:srgbClr val="E7EDE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9272836" y="2348785"/>
            <a:ext cx="2087817" cy="2085885"/>
            <a:chOff x="9272836" y="2522957"/>
            <a:chExt cx="2087817" cy="2085885"/>
          </a:xfrm>
        </p:grpSpPr>
        <p:grpSp>
          <p:nvGrpSpPr>
            <p:cNvPr id="35" name="组合 34"/>
            <p:cNvGrpSpPr/>
            <p:nvPr/>
          </p:nvGrpSpPr>
          <p:grpSpPr>
            <a:xfrm>
              <a:off x="9272836" y="2522957"/>
              <a:ext cx="2087817" cy="2085885"/>
              <a:chOff x="3655807" y="2238144"/>
              <a:chExt cx="2087817" cy="2085885"/>
            </a:xfrm>
          </p:grpSpPr>
          <p:sp>
            <p:nvSpPr>
              <p:cNvPr id="37" name="同心圆 36"/>
              <p:cNvSpPr/>
              <p:nvPr/>
            </p:nvSpPr>
            <p:spPr>
              <a:xfrm>
                <a:off x="3655807" y="2240614"/>
                <a:ext cx="2079251" cy="2079251"/>
              </a:xfrm>
              <a:prstGeom prst="donut">
                <a:avLst>
                  <a:gd name="adj" fmla="val 10299"/>
                </a:avLst>
              </a:prstGeom>
              <a:solidFill>
                <a:srgbClr val="E7EDEA">
                  <a:alpha val="1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空心弧 37"/>
              <p:cNvSpPr/>
              <p:nvPr/>
            </p:nvSpPr>
            <p:spPr>
              <a:xfrm rot="5238483" flipH="1">
                <a:off x="3657739" y="2238144"/>
                <a:ext cx="2085885" cy="2085885"/>
              </a:xfrm>
              <a:prstGeom prst="blockArc">
                <a:avLst>
                  <a:gd name="adj1" fmla="val 6267608"/>
                  <a:gd name="adj2" fmla="val 21471216"/>
                  <a:gd name="adj3" fmla="val 10346"/>
                </a:avLst>
              </a:prstGeom>
              <a:solidFill>
                <a:schemeClr val="bg1">
                  <a:alpha val="2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>
              <a:off x="9935233" y="3332430"/>
              <a:ext cx="7649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70</a:t>
              </a:r>
              <a:r>
                <a:rPr lang="en-US" altLang="zh-CN" sz="14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%</a:t>
              </a:r>
              <a:endParaRPr lang="zh-CN" altLang="en-US" sz="1400" dirty="0">
                <a:solidFill>
                  <a:srgbClr val="E7EDE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8250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9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1450020" y="480230"/>
            <a:ext cx="6867524" cy="923330"/>
            <a:chOff x="1450020" y="480230"/>
            <a:chExt cx="6867524" cy="923330"/>
          </a:xfrm>
        </p:grpSpPr>
        <p:sp>
          <p:nvSpPr>
            <p:cNvPr id="5" name="文本框 38"/>
            <p:cNvSpPr txBox="1">
              <a:spLocks noChangeArrowheads="1"/>
            </p:cNvSpPr>
            <p:nvPr/>
          </p:nvSpPr>
          <p:spPr bwMode="auto">
            <a:xfrm>
              <a:off x="1450020" y="480230"/>
              <a:ext cx="362426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输入你的智能标题</a:t>
              </a:r>
              <a:endParaRPr lang="zh-CN" altLang="en-US" sz="24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450020" y="941895"/>
              <a:ext cx="686752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atinLnBrk="1">
                <a:lnSpc>
                  <a:spcPct val="150000"/>
                </a:lnSpc>
              </a:pPr>
              <a:r>
                <a:rPr lang="en-US" altLang="zh-CN" sz="1600" noProof="1" smtClean="0">
                  <a:solidFill>
                    <a:schemeClr val="bg1"/>
                  </a:solidFill>
                  <a:latin typeface="+mj-ea"/>
                  <a:ea typeface="+mj-ea"/>
                </a:rPr>
                <a:t>Lorem Ipsum Dolor Sit Er Elit Lamet, Consectetaur Cillium Adipisicing Pecu, </a:t>
              </a:r>
              <a:endParaRPr lang="zh-CN" altLang="en-US" sz="1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9054362" y="1965638"/>
            <a:ext cx="2625635" cy="4010297"/>
            <a:chOff x="9054362" y="1815737"/>
            <a:chExt cx="2625635" cy="4010297"/>
          </a:xfrm>
        </p:grpSpPr>
        <p:sp>
          <p:nvSpPr>
            <p:cNvPr id="8" name="矩形 7"/>
            <p:cNvSpPr/>
            <p:nvPr/>
          </p:nvSpPr>
          <p:spPr>
            <a:xfrm>
              <a:off x="9054362" y="1815737"/>
              <a:ext cx="2625635" cy="4010297"/>
            </a:xfrm>
            <a:prstGeom prst="rect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9949167" y="2272936"/>
              <a:ext cx="836024" cy="836024"/>
            </a:xfrm>
            <a:prstGeom prst="ellipse">
              <a:avLst/>
            </a:prstGeom>
            <a:solidFill>
              <a:srgbClr val="E7ED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9377165" y="3382453"/>
              <a:ext cx="1980029" cy="2132322"/>
              <a:chOff x="1022339" y="4463156"/>
              <a:chExt cx="1980029" cy="2132322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1227523" y="4463156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单击添加</a:t>
                </a:r>
                <a:r>
                  <a:rPr lang="zh-CN" altLang="en-US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</a:t>
                </a: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1022339" y="4822685"/>
                <a:ext cx="1980029" cy="17727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单击此处</a:t>
                </a: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添加文本内容</a:t>
                </a:r>
                <a:endParaRPr lang="en-US" altLang="zh-CN" sz="14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</a:t>
                </a: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此处添加文本</a:t>
                </a: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内容</a:t>
                </a:r>
                <a:endParaRPr lang="en-US" altLang="zh-CN" sz="14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</a:t>
                </a: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此处添加文本</a:t>
                </a: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内容</a:t>
                </a:r>
                <a:endParaRPr lang="en-US" altLang="zh-CN" sz="14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单击此处添加文本内容</a:t>
                </a:r>
                <a:endParaRPr lang="en-US" altLang="zh-CN" sz="14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单击此处添加文本内容</a:t>
                </a:r>
                <a:endParaRPr lang="en-US" altLang="zh-CN" sz="14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单击此处添加文本</a:t>
                </a: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内容</a:t>
                </a:r>
                <a:endParaRPr lang="en-US" altLang="zh-CN" sz="14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1" name="Freeform 18"/>
            <p:cNvSpPr>
              <a:spLocks noEditPoints="1"/>
            </p:cNvSpPr>
            <p:nvPr/>
          </p:nvSpPr>
          <p:spPr bwMode="auto">
            <a:xfrm>
              <a:off x="10243832" y="2584911"/>
              <a:ext cx="246694" cy="245324"/>
            </a:xfrm>
            <a:custGeom>
              <a:avLst/>
              <a:gdLst>
                <a:gd name="T0" fmla="*/ 149 w 149"/>
                <a:gd name="T1" fmla="*/ 74 h 148"/>
                <a:gd name="T2" fmla="*/ 80 w 149"/>
                <a:gd name="T3" fmla="*/ 0 h 148"/>
                <a:gd name="T4" fmla="*/ 80 w 149"/>
                <a:gd name="T5" fmla="*/ 18 h 148"/>
                <a:gd name="T6" fmla="*/ 123 w 149"/>
                <a:gd name="T7" fmla="*/ 65 h 148"/>
                <a:gd name="T8" fmla="*/ 24 w 149"/>
                <a:gd name="T9" fmla="*/ 65 h 148"/>
                <a:gd name="T10" fmla="*/ 67 w 149"/>
                <a:gd name="T11" fmla="*/ 18 h 148"/>
                <a:gd name="T12" fmla="*/ 67 w 149"/>
                <a:gd name="T13" fmla="*/ 0 h 148"/>
                <a:gd name="T14" fmla="*/ 0 w 149"/>
                <a:gd name="T15" fmla="*/ 74 h 148"/>
                <a:gd name="T16" fmla="*/ 74 w 149"/>
                <a:gd name="T17" fmla="*/ 148 h 148"/>
                <a:gd name="T18" fmla="*/ 149 w 149"/>
                <a:gd name="T19" fmla="*/ 74 h 148"/>
                <a:gd name="T20" fmla="*/ 47 w 149"/>
                <a:gd name="T21" fmla="*/ 110 h 148"/>
                <a:gd name="T22" fmla="*/ 47 w 149"/>
                <a:gd name="T23" fmla="*/ 80 h 148"/>
                <a:gd name="T24" fmla="*/ 60 w 149"/>
                <a:gd name="T25" fmla="*/ 80 h 148"/>
                <a:gd name="T26" fmla="*/ 60 w 149"/>
                <a:gd name="T27" fmla="*/ 110 h 148"/>
                <a:gd name="T28" fmla="*/ 47 w 149"/>
                <a:gd name="T29" fmla="*/ 110 h 148"/>
                <a:gd name="T30" fmla="*/ 88 w 149"/>
                <a:gd name="T31" fmla="*/ 110 h 148"/>
                <a:gd name="T32" fmla="*/ 88 w 149"/>
                <a:gd name="T33" fmla="*/ 80 h 148"/>
                <a:gd name="T34" fmla="*/ 101 w 149"/>
                <a:gd name="T35" fmla="*/ 80 h 148"/>
                <a:gd name="T36" fmla="*/ 101 w 149"/>
                <a:gd name="T37" fmla="*/ 110 h 148"/>
                <a:gd name="T38" fmla="*/ 88 w 149"/>
                <a:gd name="T39" fmla="*/ 11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9" h="148">
                  <a:moveTo>
                    <a:pt x="149" y="74"/>
                  </a:moveTo>
                  <a:cubicBezTo>
                    <a:pt x="149" y="35"/>
                    <a:pt x="119" y="2"/>
                    <a:pt x="80" y="0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104" y="21"/>
                    <a:pt x="123" y="41"/>
                    <a:pt x="123" y="65"/>
                  </a:cubicBezTo>
                  <a:cubicBezTo>
                    <a:pt x="24" y="65"/>
                    <a:pt x="24" y="65"/>
                    <a:pt x="24" y="65"/>
                  </a:cubicBezTo>
                  <a:cubicBezTo>
                    <a:pt x="24" y="41"/>
                    <a:pt x="43" y="21"/>
                    <a:pt x="67" y="1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9" y="3"/>
                    <a:pt x="0" y="35"/>
                    <a:pt x="0" y="74"/>
                  </a:cubicBezTo>
                  <a:cubicBezTo>
                    <a:pt x="0" y="115"/>
                    <a:pt x="33" y="148"/>
                    <a:pt x="74" y="148"/>
                  </a:cubicBezTo>
                  <a:cubicBezTo>
                    <a:pt x="116" y="148"/>
                    <a:pt x="149" y="115"/>
                    <a:pt x="149" y="74"/>
                  </a:cubicBezTo>
                  <a:close/>
                  <a:moveTo>
                    <a:pt x="47" y="110"/>
                  </a:moveTo>
                  <a:cubicBezTo>
                    <a:pt x="47" y="80"/>
                    <a:pt x="47" y="80"/>
                    <a:pt x="47" y="8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110"/>
                    <a:pt x="60" y="110"/>
                    <a:pt x="60" y="110"/>
                  </a:cubicBezTo>
                  <a:lnTo>
                    <a:pt x="47" y="110"/>
                  </a:lnTo>
                  <a:close/>
                  <a:moveTo>
                    <a:pt x="88" y="110"/>
                  </a:moveTo>
                  <a:cubicBezTo>
                    <a:pt x="88" y="80"/>
                    <a:pt x="88" y="80"/>
                    <a:pt x="88" y="80"/>
                  </a:cubicBezTo>
                  <a:cubicBezTo>
                    <a:pt x="101" y="80"/>
                    <a:pt x="101" y="80"/>
                    <a:pt x="101" y="80"/>
                  </a:cubicBezTo>
                  <a:cubicBezTo>
                    <a:pt x="101" y="110"/>
                    <a:pt x="101" y="110"/>
                    <a:pt x="101" y="110"/>
                  </a:cubicBezTo>
                  <a:lnTo>
                    <a:pt x="88" y="110"/>
                  </a:lnTo>
                  <a:close/>
                </a:path>
              </a:pathLst>
            </a:custGeom>
            <a:solidFill>
              <a:srgbClr val="373B4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206059" y="1965638"/>
            <a:ext cx="2625635" cy="4010297"/>
            <a:chOff x="6206059" y="1815737"/>
            <a:chExt cx="2625635" cy="4010297"/>
          </a:xfrm>
        </p:grpSpPr>
        <p:sp>
          <p:nvSpPr>
            <p:cNvPr id="15" name="矩形 14"/>
            <p:cNvSpPr/>
            <p:nvPr/>
          </p:nvSpPr>
          <p:spPr>
            <a:xfrm>
              <a:off x="6206059" y="1815737"/>
              <a:ext cx="2625635" cy="4010297"/>
            </a:xfrm>
            <a:prstGeom prst="rect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7100864" y="2272936"/>
              <a:ext cx="836024" cy="836024"/>
            </a:xfrm>
            <a:prstGeom prst="ellipse">
              <a:avLst/>
            </a:prstGeom>
            <a:solidFill>
              <a:srgbClr val="E7ED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6528862" y="3382453"/>
              <a:ext cx="1980029" cy="2132322"/>
              <a:chOff x="1022339" y="4463156"/>
              <a:chExt cx="1980029" cy="2132322"/>
            </a:xfrm>
          </p:grpSpPr>
          <p:sp>
            <p:nvSpPr>
              <p:cNvPr id="25" name="文本框 24"/>
              <p:cNvSpPr txBox="1"/>
              <p:nvPr/>
            </p:nvSpPr>
            <p:spPr>
              <a:xfrm>
                <a:off x="1227523" y="4463156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单击添加</a:t>
                </a:r>
                <a:r>
                  <a:rPr lang="zh-CN" altLang="en-US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</a:t>
                </a:r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>
                <a:off x="1022339" y="4822685"/>
                <a:ext cx="1980029" cy="17727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单击此处</a:t>
                </a: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添加文本内容</a:t>
                </a:r>
                <a:endParaRPr lang="en-US" altLang="zh-CN" sz="14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</a:t>
                </a: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此处添加文本</a:t>
                </a: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内容</a:t>
                </a:r>
                <a:endParaRPr lang="en-US" altLang="zh-CN" sz="14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</a:t>
                </a: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此处添加文本</a:t>
                </a: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内容</a:t>
                </a:r>
                <a:endParaRPr lang="en-US" altLang="zh-CN" sz="14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单击此处添加文本内容</a:t>
                </a:r>
                <a:endParaRPr lang="en-US" altLang="zh-CN" sz="14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单击此处添加文本内容</a:t>
                </a:r>
                <a:endParaRPr lang="en-US" altLang="zh-CN" sz="14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单击此处添加文本</a:t>
                </a: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内容</a:t>
                </a:r>
                <a:endParaRPr lang="en-US" altLang="zh-CN" sz="14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8" name="Group 21"/>
            <p:cNvGrpSpPr>
              <a:grpSpLocks noChangeAspect="1"/>
            </p:cNvGrpSpPr>
            <p:nvPr/>
          </p:nvGrpSpPr>
          <p:grpSpPr bwMode="auto">
            <a:xfrm>
              <a:off x="7405802" y="2570377"/>
              <a:ext cx="226148" cy="241142"/>
              <a:chOff x="6796" y="1142"/>
              <a:chExt cx="362" cy="386"/>
            </a:xfrm>
            <a:solidFill>
              <a:srgbClr val="00B4D9"/>
            </a:solidFill>
          </p:grpSpPr>
          <p:sp>
            <p:nvSpPr>
              <p:cNvPr id="19" name="Freeform 22"/>
              <p:cNvSpPr>
                <a:spLocks/>
              </p:cNvSpPr>
              <p:nvPr/>
            </p:nvSpPr>
            <p:spPr bwMode="auto">
              <a:xfrm>
                <a:off x="7001" y="1157"/>
                <a:ext cx="65" cy="91"/>
              </a:xfrm>
              <a:custGeom>
                <a:avLst/>
                <a:gdLst>
                  <a:gd name="T0" fmla="*/ 5 w 65"/>
                  <a:gd name="T1" fmla="*/ 12 h 91"/>
                  <a:gd name="T2" fmla="*/ 0 w 65"/>
                  <a:gd name="T3" fmla="*/ 91 h 91"/>
                  <a:gd name="T4" fmla="*/ 53 w 65"/>
                  <a:gd name="T5" fmla="*/ 82 h 91"/>
                  <a:gd name="T6" fmla="*/ 65 w 65"/>
                  <a:gd name="T7" fmla="*/ 0 h 91"/>
                  <a:gd name="T8" fmla="*/ 5 w 65"/>
                  <a:gd name="T9" fmla="*/ 1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91">
                    <a:moveTo>
                      <a:pt x="5" y="12"/>
                    </a:moveTo>
                    <a:lnTo>
                      <a:pt x="0" y="91"/>
                    </a:lnTo>
                    <a:lnTo>
                      <a:pt x="53" y="82"/>
                    </a:lnTo>
                    <a:lnTo>
                      <a:pt x="65" y="0"/>
                    </a:lnTo>
                    <a:lnTo>
                      <a:pt x="5" y="1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23"/>
              <p:cNvSpPr>
                <a:spLocks/>
              </p:cNvSpPr>
              <p:nvPr/>
            </p:nvSpPr>
            <p:spPr bwMode="auto">
              <a:xfrm>
                <a:off x="7093" y="1142"/>
                <a:ext cx="60" cy="89"/>
              </a:xfrm>
              <a:custGeom>
                <a:avLst/>
                <a:gdLst>
                  <a:gd name="T0" fmla="*/ 5 w 60"/>
                  <a:gd name="T1" fmla="*/ 10 h 89"/>
                  <a:gd name="T2" fmla="*/ 0 w 60"/>
                  <a:gd name="T3" fmla="*/ 89 h 89"/>
                  <a:gd name="T4" fmla="*/ 60 w 60"/>
                  <a:gd name="T5" fmla="*/ 77 h 89"/>
                  <a:gd name="T6" fmla="*/ 43 w 60"/>
                  <a:gd name="T7" fmla="*/ 0 h 89"/>
                  <a:gd name="T8" fmla="*/ 5 w 60"/>
                  <a:gd name="T9" fmla="*/ 1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89">
                    <a:moveTo>
                      <a:pt x="5" y="10"/>
                    </a:moveTo>
                    <a:lnTo>
                      <a:pt x="0" y="89"/>
                    </a:lnTo>
                    <a:lnTo>
                      <a:pt x="60" y="77"/>
                    </a:lnTo>
                    <a:lnTo>
                      <a:pt x="43" y="0"/>
                    </a:lnTo>
                    <a:lnTo>
                      <a:pt x="5" y="1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24"/>
              <p:cNvSpPr>
                <a:spLocks/>
              </p:cNvSpPr>
              <p:nvPr/>
            </p:nvSpPr>
            <p:spPr bwMode="auto">
              <a:xfrm>
                <a:off x="6912" y="1176"/>
                <a:ext cx="63" cy="89"/>
              </a:xfrm>
              <a:custGeom>
                <a:avLst/>
                <a:gdLst>
                  <a:gd name="T0" fmla="*/ 7 w 63"/>
                  <a:gd name="T1" fmla="*/ 10 h 89"/>
                  <a:gd name="T2" fmla="*/ 0 w 63"/>
                  <a:gd name="T3" fmla="*/ 89 h 89"/>
                  <a:gd name="T4" fmla="*/ 51 w 63"/>
                  <a:gd name="T5" fmla="*/ 80 h 89"/>
                  <a:gd name="T6" fmla="*/ 63 w 63"/>
                  <a:gd name="T7" fmla="*/ 0 h 89"/>
                  <a:gd name="T8" fmla="*/ 7 w 63"/>
                  <a:gd name="T9" fmla="*/ 1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89">
                    <a:moveTo>
                      <a:pt x="7" y="10"/>
                    </a:moveTo>
                    <a:lnTo>
                      <a:pt x="0" y="89"/>
                    </a:lnTo>
                    <a:lnTo>
                      <a:pt x="51" y="80"/>
                    </a:lnTo>
                    <a:lnTo>
                      <a:pt x="63" y="0"/>
                    </a:lnTo>
                    <a:lnTo>
                      <a:pt x="7" y="1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25"/>
              <p:cNvSpPr>
                <a:spLocks/>
              </p:cNvSpPr>
              <p:nvPr/>
            </p:nvSpPr>
            <p:spPr bwMode="auto">
              <a:xfrm>
                <a:off x="6796" y="1193"/>
                <a:ext cx="89" cy="94"/>
              </a:xfrm>
              <a:custGeom>
                <a:avLst/>
                <a:gdLst>
                  <a:gd name="T0" fmla="*/ 0 w 89"/>
                  <a:gd name="T1" fmla="*/ 17 h 94"/>
                  <a:gd name="T2" fmla="*/ 14 w 89"/>
                  <a:gd name="T3" fmla="*/ 94 h 94"/>
                  <a:gd name="T4" fmla="*/ 75 w 89"/>
                  <a:gd name="T5" fmla="*/ 94 h 94"/>
                  <a:gd name="T6" fmla="*/ 89 w 89"/>
                  <a:gd name="T7" fmla="*/ 0 h 94"/>
                  <a:gd name="T8" fmla="*/ 0 w 89"/>
                  <a:gd name="T9" fmla="*/ 17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94">
                    <a:moveTo>
                      <a:pt x="0" y="17"/>
                    </a:moveTo>
                    <a:lnTo>
                      <a:pt x="14" y="94"/>
                    </a:lnTo>
                    <a:lnTo>
                      <a:pt x="75" y="94"/>
                    </a:lnTo>
                    <a:lnTo>
                      <a:pt x="89" y="0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26"/>
              <p:cNvSpPr>
                <a:spLocks noEditPoints="1"/>
              </p:cNvSpPr>
              <p:nvPr/>
            </p:nvSpPr>
            <p:spPr bwMode="auto">
              <a:xfrm>
                <a:off x="6810" y="1304"/>
                <a:ext cx="348" cy="224"/>
              </a:xfrm>
              <a:custGeom>
                <a:avLst/>
                <a:gdLst>
                  <a:gd name="T0" fmla="*/ 0 w 144"/>
                  <a:gd name="T1" fmla="*/ 0 h 93"/>
                  <a:gd name="T2" fmla="*/ 0 w 144"/>
                  <a:gd name="T3" fmla="*/ 93 h 93"/>
                  <a:gd name="T4" fmla="*/ 144 w 144"/>
                  <a:gd name="T5" fmla="*/ 93 h 93"/>
                  <a:gd name="T6" fmla="*/ 144 w 144"/>
                  <a:gd name="T7" fmla="*/ 0 h 93"/>
                  <a:gd name="T8" fmla="*/ 0 w 144"/>
                  <a:gd name="T9" fmla="*/ 0 h 93"/>
                  <a:gd name="T10" fmla="*/ 72 w 144"/>
                  <a:gd name="T11" fmla="*/ 80 h 93"/>
                  <a:gd name="T12" fmla="*/ 37 w 144"/>
                  <a:gd name="T13" fmla="*/ 46 h 93"/>
                  <a:gd name="T14" fmla="*/ 72 w 144"/>
                  <a:gd name="T15" fmla="*/ 12 h 93"/>
                  <a:gd name="T16" fmla="*/ 106 w 144"/>
                  <a:gd name="T17" fmla="*/ 46 h 93"/>
                  <a:gd name="T18" fmla="*/ 72 w 144"/>
                  <a:gd name="T19" fmla="*/ 8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4" h="93">
                    <a:moveTo>
                      <a:pt x="0" y="0"/>
                    </a:moveTo>
                    <a:cubicBezTo>
                      <a:pt x="0" y="93"/>
                      <a:pt x="0" y="93"/>
                      <a:pt x="0" y="93"/>
                    </a:cubicBezTo>
                    <a:cubicBezTo>
                      <a:pt x="144" y="93"/>
                      <a:pt x="144" y="93"/>
                      <a:pt x="144" y="93"/>
                    </a:cubicBezTo>
                    <a:cubicBezTo>
                      <a:pt x="144" y="0"/>
                      <a:pt x="144" y="0"/>
                      <a:pt x="144" y="0"/>
                    </a:cubicBezTo>
                    <a:lnTo>
                      <a:pt x="0" y="0"/>
                    </a:lnTo>
                    <a:close/>
                    <a:moveTo>
                      <a:pt x="72" y="80"/>
                    </a:moveTo>
                    <a:cubicBezTo>
                      <a:pt x="53" y="80"/>
                      <a:pt x="37" y="65"/>
                      <a:pt x="37" y="46"/>
                    </a:cubicBezTo>
                    <a:cubicBezTo>
                      <a:pt x="37" y="27"/>
                      <a:pt x="53" y="12"/>
                      <a:pt x="72" y="12"/>
                    </a:cubicBezTo>
                    <a:cubicBezTo>
                      <a:pt x="90" y="12"/>
                      <a:pt x="106" y="27"/>
                      <a:pt x="106" y="46"/>
                    </a:cubicBezTo>
                    <a:cubicBezTo>
                      <a:pt x="106" y="65"/>
                      <a:pt x="90" y="80"/>
                      <a:pt x="72" y="8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27"/>
              <p:cNvSpPr>
                <a:spLocks/>
              </p:cNvSpPr>
              <p:nvPr/>
            </p:nvSpPr>
            <p:spPr bwMode="auto">
              <a:xfrm>
                <a:off x="6950" y="1371"/>
                <a:ext cx="85" cy="87"/>
              </a:xfrm>
              <a:custGeom>
                <a:avLst/>
                <a:gdLst>
                  <a:gd name="T0" fmla="*/ 0 w 85"/>
                  <a:gd name="T1" fmla="*/ 0 h 87"/>
                  <a:gd name="T2" fmla="*/ 0 w 85"/>
                  <a:gd name="T3" fmla="*/ 87 h 87"/>
                  <a:gd name="T4" fmla="*/ 85 w 85"/>
                  <a:gd name="T5" fmla="*/ 43 h 87"/>
                  <a:gd name="T6" fmla="*/ 0 w 85"/>
                  <a:gd name="T7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5" h="87">
                    <a:moveTo>
                      <a:pt x="0" y="0"/>
                    </a:moveTo>
                    <a:lnTo>
                      <a:pt x="0" y="87"/>
                    </a:lnTo>
                    <a:lnTo>
                      <a:pt x="85" y="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27" name="组合 26"/>
          <p:cNvGrpSpPr/>
          <p:nvPr/>
        </p:nvGrpSpPr>
        <p:grpSpPr>
          <a:xfrm>
            <a:off x="3357755" y="1965638"/>
            <a:ext cx="2625635" cy="4010297"/>
            <a:chOff x="3357755" y="1815737"/>
            <a:chExt cx="2625635" cy="4010297"/>
          </a:xfrm>
        </p:grpSpPr>
        <p:sp>
          <p:nvSpPr>
            <p:cNvPr id="28" name="矩形 27"/>
            <p:cNvSpPr/>
            <p:nvPr/>
          </p:nvSpPr>
          <p:spPr>
            <a:xfrm>
              <a:off x="3357755" y="1815737"/>
              <a:ext cx="2625635" cy="4010297"/>
            </a:xfrm>
            <a:prstGeom prst="rect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>
              <a:off x="4252560" y="2272936"/>
              <a:ext cx="836024" cy="836024"/>
            </a:xfrm>
            <a:prstGeom prst="ellipse">
              <a:avLst/>
            </a:prstGeom>
            <a:solidFill>
              <a:srgbClr val="E7ED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3680558" y="3382453"/>
              <a:ext cx="1980029" cy="2132322"/>
              <a:chOff x="1022339" y="4463156"/>
              <a:chExt cx="1980029" cy="2132322"/>
            </a:xfrm>
          </p:grpSpPr>
          <p:sp>
            <p:nvSpPr>
              <p:cNvPr id="32" name="文本框 31"/>
              <p:cNvSpPr txBox="1"/>
              <p:nvPr/>
            </p:nvSpPr>
            <p:spPr>
              <a:xfrm>
                <a:off x="1227523" y="4463156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单击添加</a:t>
                </a:r>
                <a:r>
                  <a:rPr lang="zh-CN" altLang="en-US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</a:t>
                </a:r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1022339" y="4822685"/>
                <a:ext cx="1980029" cy="17727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单击此处</a:t>
                </a: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添加文本内容</a:t>
                </a:r>
                <a:endParaRPr lang="en-US" altLang="zh-CN" sz="14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</a:t>
                </a: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此处添加文本</a:t>
                </a: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内容</a:t>
                </a:r>
                <a:endParaRPr lang="en-US" altLang="zh-CN" sz="14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</a:t>
                </a: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此处添加文本</a:t>
                </a: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内容</a:t>
                </a:r>
                <a:endParaRPr lang="en-US" altLang="zh-CN" sz="14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单击此处添加文本内容</a:t>
                </a:r>
                <a:endParaRPr lang="en-US" altLang="zh-CN" sz="14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单击此处添加文本内容</a:t>
                </a:r>
                <a:endParaRPr lang="en-US" altLang="zh-CN" sz="14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单击此处添加文本</a:t>
                </a: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内容</a:t>
                </a:r>
                <a:endParaRPr lang="en-US" altLang="zh-CN" sz="14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1" name="Freeform 14"/>
            <p:cNvSpPr>
              <a:spLocks noEditPoints="1"/>
            </p:cNvSpPr>
            <p:nvPr/>
          </p:nvSpPr>
          <p:spPr bwMode="auto">
            <a:xfrm>
              <a:off x="4489357" y="2563911"/>
              <a:ext cx="362431" cy="287324"/>
            </a:xfrm>
            <a:custGeom>
              <a:avLst/>
              <a:gdLst>
                <a:gd name="T0" fmla="*/ 170 w 173"/>
                <a:gd name="T1" fmla="*/ 65 h 136"/>
                <a:gd name="T2" fmla="*/ 124 w 173"/>
                <a:gd name="T3" fmla="*/ 11 h 136"/>
                <a:gd name="T4" fmla="*/ 118 w 173"/>
                <a:gd name="T5" fmla="*/ 7 h 136"/>
                <a:gd name="T6" fmla="*/ 46 w 173"/>
                <a:gd name="T7" fmla="*/ 7 h 136"/>
                <a:gd name="T8" fmla="*/ 27 w 173"/>
                <a:gd name="T9" fmla="*/ 0 h 136"/>
                <a:gd name="T10" fmla="*/ 0 w 173"/>
                <a:gd name="T11" fmla="*/ 27 h 136"/>
                <a:gd name="T12" fmla="*/ 0 w 173"/>
                <a:gd name="T13" fmla="*/ 33 h 136"/>
                <a:gd name="T14" fmla="*/ 0 w 173"/>
                <a:gd name="T15" fmla="*/ 33 h 136"/>
                <a:gd name="T16" fmla="*/ 0 w 173"/>
                <a:gd name="T17" fmla="*/ 33 h 136"/>
                <a:gd name="T18" fmla="*/ 5 w 173"/>
                <a:gd name="T19" fmla="*/ 43 h 136"/>
                <a:gd name="T20" fmla="*/ 5 w 173"/>
                <a:gd name="T21" fmla="*/ 43 h 136"/>
                <a:gd name="T22" fmla="*/ 53 w 173"/>
                <a:gd name="T23" fmla="*/ 99 h 136"/>
                <a:gd name="T24" fmla="*/ 54 w 173"/>
                <a:gd name="T25" fmla="*/ 99 h 136"/>
                <a:gd name="T26" fmla="*/ 76 w 173"/>
                <a:gd name="T27" fmla="*/ 111 h 136"/>
                <a:gd name="T28" fmla="*/ 81 w 173"/>
                <a:gd name="T29" fmla="*/ 110 h 136"/>
                <a:gd name="T30" fmla="*/ 95 w 173"/>
                <a:gd name="T31" fmla="*/ 103 h 136"/>
                <a:gd name="T32" fmla="*/ 99 w 173"/>
                <a:gd name="T33" fmla="*/ 103 h 136"/>
                <a:gd name="T34" fmla="*/ 99 w 173"/>
                <a:gd name="T35" fmla="*/ 136 h 136"/>
                <a:gd name="T36" fmla="*/ 110 w 173"/>
                <a:gd name="T37" fmla="*/ 125 h 136"/>
                <a:gd name="T38" fmla="*/ 121 w 173"/>
                <a:gd name="T39" fmla="*/ 136 h 136"/>
                <a:gd name="T40" fmla="*/ 121 w 173"/>
                <a:gd name="T41" fmla="*/ 103 h 136"/>
                <a:gd name="T42" fmla="*/ 167 w 173"/>
                <a:gd name="T43" fmla="*/ 103 h 136"/>
                <a:gd name="T44" fmla="*/ 173 w 173"/>
                <a:gd name="T45" fmla="*/ 97 h 136"/>
                <a:gd name="T46" fmla="*/ 173 w 173"/>
                <a:gd name="T47" fmla="*/ 69 h 136"/>
                <a:gd name="T48" fmla="*/ 170 w 173"/>
                <a:gd name="T49" fmla="*/ 65 h 136"/>
                <a:gd name="T50" fmla="*/ 117 w 173"/>
                <a:gd name="T51" fmla="*/ 14 h 136"/>
                <a:gd name="T52" fmla="*/ 117 w 173"/>
                <a:gd name="T53" fmla="*/ 14 h 136"/>
                <a:gd name="T54" fmla="*/ 117 w 173"/>
                <a:gd name="T55" fmla="*/ 14 h 136"/>
                <a:gd name="T56" fmla="*/ 118 w 173"/>
                <a:gd name="T57" fmla="*/ 15 h 136"/>
                <a:gd name="T58" fmla="*/ 121 w 173"/>
                <a:gd name="T59" fmla="*/ 18 h 136"/>
                <a:gd name="T60" fmla="*/ 121 w 173"/>
                <a:gd name="T61" fmla="*/ 18 h 136"/>
                <a:gd name="T62" fmla="*/ 124 w 173"/>
                <a:gd name="T63" fmla="*/ 22 h 136"/>
                <a:gd name="T64" fmla="*/ 160 w 173"/>
                <a:gd name="T65" fmla="*/ 64 h 136"/>
                <a:gd name="T66" fmla="*/ 96 w 173"/>
                <a:gd name="T67" fmla="*/ 64 h 136"/>
                <a:gd name="T68" fmla="*/ 81 w 173"/>
                <a:gd name="T69" fmla="*/ 47 h 136"/>
                <a:gd name="T70" fmla="*/ 75 w 173"/>
                <a:gd name="T71" fmla="*/ 40 h 136"/>
                <a:gd name="T72" fmla="*/ 52 w 173"/>
                <a:gd name="T73" fmla="*/ 14 h 136"/>
                <a:gd name="T74" fmla="*/ 117 w 173"/>
                <a:gd name="T75" fmla="*/ 14 h 136"/>
                <a:gd name="T76" fmla="*/ 167 w 173"/>
                <a:gd name="T77" fmla="*/ 97 h 136"/>
                <a:gd name="T78" fmla="*/ 121 w 173"/>
                <a:gd name="T79" fmla="*/ 97 h 136"/>
                <a:gd name="T80" fmla="*/ 121 w 173"/>
                <a:gd name="T81" fmla="*/ 80 h 136"/>
                <a:gd name="T82" fmla="*/ 99 w 173"/>
                <a:gd name="T83" fmla="*/ 80 h 136"/>
                <a:gd name="T84" fmla="*/ 99 w 173"/>
                <a:gd name="T85" fmla="*/ 97 h 136"/>
                <a:gd name="T86" fmla="*/ 92 w 173"/>
                <a:gd name="T87" fmla="*/ 97 h 136"/>
                <a:gd name="T88" fmla="*/ 91 w 173"/>
                <a:gd name="T89" fmla="*/ 98 h 136"/>
                <a:gd name="T90" fmla="*/ 76 w 173"/>
                <a:gd name="T91" fmla="*/ 104 h 136"/>
                <a:gd name="T92" fmla="*/ 58 w 173"/>
                <a:gd name="T93" fmla="*/ 95 h 136"/>
                <a:gd name="T94" fmla="*/ 59 w 173"/>
                <a:gd name="T95" fmla="*/ 95 h 136"/>
                <a:gd name="T96" fmla="*/ 58 w 173"/>
                <a:gd name="T97" fmla="*/ 94 h 136"/>
                <a:gd name="T98" fmla="*/ 55 w 173"/>
                <a:gd name="T99" fmla="*/ 83 h 136"/>
                <a:gd name="T100" fmla="*/ 76 w 173"/>
                <a:gd name="T101" fmla="*/ 62 h 136"/>
                <a:gd name="T102" fmla="*/ 91 w 173"/>
                <a:gd name="T103" fmla="*/ 69 h 136"/>
                <a:gd name="T104" fmla="*/ 92 w 173"/>
                <a:gd name="T105" fmla="*/ 70 h 136"/>
                <a:gd name="T106" fmla="*/ 92 w 173"/>
                <a:gd name="T107" fmla="*/ 70 h 136"/>
                <a:gd name="T108" fmla="*/ 92 w 173"/>
                <a:gd name="T109" fmla="*/ 70 h 136"/>
                <a:gd name="T110" fmla="*/ 93 w 173"/>
                <a:gd name="T111" fmla="*/ 70 h 136"/>
                <a:gd name="T112" fmla="*/ 166 w 173"/>
                <a:gd name="T113" fmla="*/ 70 h 136"/>
                <a:gd name="T114" fmla="*/ 166 w 173"/>
                <a:gd name="T115" fmla="*/ 70 h 136"/>
                <a:gd name="T116" fmla="*/ 166 w 173"/>
                <a:gd name="T117" fmla="*/ 70 h 136"/>
                <a:gd name="T118" fmla="*/ 167 w 173"/>
                <a:gd name="T119" fmla="*/ 70 h 136"/>
                <a:gd name="T120" fmla="*/ 167 w 173"/>
                <a:gd name="T121" fmla="*/ 97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3" h="136">
                  <a:moveTo>
                    <a:pt x="170" y="65"/>
                  </a:moveTo>
                  <a:cubicBezTo>
                    <a:pt x="124" y="11"/>
                    <a:pt x="124" y="11"/>
                    <a:pt x="124" y="11"/>
                  </a:cubicBezTo>
                  <a:cubicBezTo>
                    <a:pt x="123" y="9"/>
                    <a:pt x="121" y="7"/>
                    <a:pt x="118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1" y="2"/>
                    <a:pt x="34" y="0"/>
                    <a:pt x="27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29"/>
                    <a:pt x="0" y="31"/>
                    <a:pt x="0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" y="37"/>
                    <a:pt x="3" y="40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3" y="99"/>
                    <a:pt x="53" y="99"/>
                    <a:pt x="53" y="99"/>
                  </a:cubicBezTo>
                  <a:cubicBezTo>
                    <a:pt x="54" y="99"/>
                    <a:pt x="54" y="99"/>
                    <a:pt x="54" y="99"/>
                  </a:cubicBezTo>
                  <a:cubicBezTo>
                    <a:pt x="58" y="106"/>
                    <a:pt x="67" y="111"/>
                    <a:pt x="76" y="111"/>
                  </a:cubicBezTo>
                  <a:cubicBezTo>
                    <a:pt x="78" y="111"/>
                    <a:pt x="79" y="111"/>
                    <a:pt x="81" y="110"/>
                  </a:cubicBezTo>
                  <a:cubicBezTo>
                    <a:pt x="86" y="109"/>
                    <a:pt x="91" y="107"/>
                    <a:pt x="95" y="103"/>
                  </a:cubicBezTo>
                  <a:cubicBezTo>
                    <a:pt x="99" y="103"/>
                    <a:pt x="99" y="103"/>
                    <a:pt x="99" y="103"/>
                  </a:cubicBezTo>
                  <a:cubicBezTo>
                    <a:pt x="99" y="136"/>
                    <a:pt x="99" y="136"/>
                    <a:pt x="99" y="136"/>
                  </a:cubicBezTo>
                  <a:cubicBezTo>
                    <a:pt x="110" y="125"/>
                    <a:pt x="110" y="125"/>
                    <a:pt x="110" y="125"/>
                  </a:cubicBezTo>
                  <a:cubicBezTo>
                    <a:pt x="121" y="136"/>
                    <a:pt x="121" y="136"/>
                    <a:pt x="121" y="136"/>
                  </a:cubicBezTo>
                  <a:cubicBezTo>
                    <a:pt x="121" y="103"/>
                    <a:pt x="121" y="103"/>
                    <a:pt x="121" y="103"/>
                  </a:cubicBezTo>
                  <a:cubicBezTo>
                    <a:pt x="167" y="103"/>
                    <a:pt x="167" y="103"/>
                    <a:pt x="167" y="103"/>
                  </a:cubicBezTo>
                  <a:cubicBezTo>
                    <a:pt x="170" y="103"/>
                    <a:pt x="173" y="100"/>
                    <a:pt x="173" y="97"/>
                  </a:cubicBezTo>
                  <a:cubicBezTo>
                    <a:pt x="173" y="69"/>
                    <a:pt x="173" y="69"/>
                    <a:pt x="173" y="69"/>
                  </a:cubicBezTo>
                  <a:cubicBezTo>
                    <a:pt x="173" y="67"/>
                    <a:pt x="172" y="66"/>
                    <a:pt x="170" y="65"/>
                  </a:cubicBezTo>
                  <a:close/>
                  <a:moveTo>
                    <a:pt x="117" y="14"/>
                  </a:move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8" y="15"/>
                    <a:pt x="118" y="15"/>
                    <a:pt x="118" y="15"/>
                  </a:cubicBezTo>
                  <a:cubicBezTo>
                    <a:pt x="121" y="18"/>
                    <a:pt x="121" y="18"/>
                    <a:pt x="121" y="18"/>
                  </a:cubicBezTo>
                  <a:cubicBezTo>
                    <a:pt x="121" y="18"/>
                    <a:pt x="121" y="18"/>
                    <a:pt x="121" y="18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60" y="64"/>
                    <a:pt x="160" y="64"/>
                    <a:pt x="160" y="64"/>
                  </a:cubicBezTo>
                  <a:cubicBezTo>
                    <a:pt x="96" y="64"/>
                    <a:pt x="96" y="64"/>
                    <a:pt x="96" y="64"/>
                  </a:cubicBezTo>
                  <a:cubicBezTo>
                    <a:pt x="81" y="47"/>
                    <a:pt x="81" y="47"/>
                    <a:pt x="81" y="47"/>
                  </a:cubicBezTo>
                  <a:cubicBezTo>
                    <a:pt x="75" y="40"/>
                    <a:pt x="75" y="40"/>
                    <a:pt x="75" y="40"/>
                  </a:cubicBezTo>
                  <a:cubicBezTo>
                    <a:pt x="52" y="14"/>
                    <a:pt x="52" y="14"/>
                    <a:pt x="52" y="14"/>
                  </a:cubicBezTo>
                  <a:lnTo>
                    <a:pt x="117" y="14"/>
                  </a:lnTo>
                  <a:close/>
                  <a:moveTo>
                    <a:pt x="167" y="97"/>
                  </a:moveTo>
                  <a:cubicBezTo>
                    <a:pt x="121" y="97"/>
                    <a:pt x="121" y="97"/>
                    <a:pt x="121" y="97"/>
                  </a:cubicBezTo>
                  <a:cubicBezTo>
                    <a:pt x="121" y="80"/>
                    <a:pt x="121" y="80"/>
                    <a:pt x="121" y="80"/>
                  </a:cubicBezTo>
                  <a:cubicBezTo>
                    <a:pt x="99" y="80"/>
                    <a:pt x="99" y="80"/>
                    <a:pt x="99" y="80"/>
                  </a:cubicBezTo>
                  <a:cubicBezTo>
                    <a:pt x="99" y="97"/>
                    <a:pt x="99" y="97"/>
                    <a:pt x="99" y="97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1" y="98"/>
                    <a:pt x="91" y="98"/>
                    <a:pt x="91" y="98"/>
                  </a:cubicBezTo>
                  <a:cubicBezTo>
                    <a:pt x="87" y="102"/>
                    <a:pt x="82" y="104"/>
                    <a:pt x="76" y="104"/>
                  </a:cubicBezTo>
                  <a:cubicBezTo>
                    <a:pt x="69" y="104"/>
                    <a:pt x="62" y="101"/>
                    <a:pt x="58" y="95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58" y="94"/>
                    <a:pt x="58" y="94"/>
                    <a:pt x="58" y="94"/>
                  </a:cubicBezTo>
                  <a:cubicBezTo>
                    <a:pt x="56" y="91"/>
                    <a:pt x="55" y="87"/>
                    <a:pt x="55" y="83"/>
                  </a:cubicBezTo>
                  <a:cubicBezTo>
                    <a:pt x="55" y="72"/>
                    <a:pt x="64" y="62"/>
                    <a:pt x="76" y="62"/>
                  </a:cubicBezTo>
                  <a:cubicBezTo>
                    <a:pt x="82" y="62"/>
                    <a:pt x="87" y="65"/>
                    <a:pt x="91" y="69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3" y="70"/>
                    <a:pt x="93" y="70"/>
                    <a:pt x="93" y="70"/>
                  </a:cubicBezTo>
                  <a:cubicBezTo>
                    <a:pt x="166" y="70"/>
                    <a:pt x="166" y="70"/>
                    <a:pt x="166" y="70"/>
                  </a:cubicBezTo>
                  <a:cubicBezTo>
                    <a:pt x="166" y="70"/>
                    <a:pt x="166" y="70"/>
                    <a:pt x="166" y="70"/>
                  </a:cubicBezTo>
                  <a:cubicBezTo>
                    <a:pt x="166" y="70"/>
                    <a:pt x="166" y="70"/>
                    <a:pt x="166" y="70"/>
                  </a:cubicBezTo>
                  <a:cubicBezTo>
                    <a:pt x="167" y="70"/>
                    <a:pt x="167" y="70"/>
                    <a:pt x="167" y="70"/>
                  </a:cubicBezTo>
                  <a:lnTo>
                    <a:pt x="167" y="97"/>
                  </a:lnTo>
                  <a:close/>
                </a:path>
              </a:pathLst>
            </a:custGeom>
            <a:solidFill>
              <a:srgbClr val="373B4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09451" y="1965638"/>
            <a:ext cx="2625635" cy="4010297"/>
            <a:chOff x="509451" y="1815737"/>
            <a:chExt cx="2625635" cy="4010297"/>
          </a:xfrm>
        </p:grpSpPr>
        <p:sp>
          <p:nvSpPr>
            <p:cNvPr id="35" name="矩形 34"/>
            <p:cNvSpPr/>
            <p:nvPr/>
          </p:nvSpPr>
          <p:spPr>
            <a:xfrm>
              <a:off x="509451" y="1815737"/>
              <a:ext cx="2625635" cy="4010297"/>
            </a:xfrm>
            <a:prstGeom prst="rect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1404256" y="2272936"/>
              <a:ext cx="836024" cy="836024"/>
              <a:chOff x="1404256" y="2272936"/>
              <a:chExt cx="836024" cy="836024"/>
            </a:xfrm>
          </p:grpSpPr>
          <p:sp>
            <p:nvSpPr>
              <p:cNvPr id="40" name="椭圆 39"/>
              <p:cNvSpPr/>
              <p:nvPr/>
            </p:nvSpPr>
            <p:spPr>
              <a:xfrm>
                <a:off x="1404256" y="2272936"/>
                <a:ext cx="836024" cy="836024"/>
              </a:xfrm>
              <a:prstGeom prst="ellipse">
                <a:avLst/>
              </a:prstGeom>
              <a:solidFill>
                <a:srgbClr val="E7EDE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41" name="Group 8"/>
              <p:cNvGrpSpPr>
                <a:grpSpLocks noChangeAspect="1"/>
              </p:cNvGrpSpPr>
              <p:nvPr/>
            </p:nvGrpSpPr>
            <p:grpSpPr bwMode="auto">
              <a:xfrm>
                <a:off x="1640328" y="2543147"/>
                <a:ext cx="363880" cy="295602"/>
                <a:chOff x="3539" y="1430"/>
                <a:chExt cx="453" cy="368"/>
              </a:xfrm>
              <a:solidFill>
                <a:srgbClr val="373B44"/>
              </a:solidFill>
            </p:grpSpPr>
            <p:sp>
              <p:nvSpPr>
                <p:cNvPr id="42" name="Freeform 9"/>
                <p:cNvSpPr>
                  <a:spLocks noEditPoints="1"/>
                </p:cNvSpPr>
                <p:nvPr/>
              </p:nvSpPr>
              <p:spPr bwMode="auto">
                <a:xfrm>
                  <a:off x="3539" y="1430"/>
                  <a:ext cx="311" cy="317"/>
                </a:xfrm>
                <a:custGeom>
                  <a:avLst/>
                  <a:gdLst>
                    <a:gd name="T0" fmla="*/ 130 w 130"/>
                    <a:gd name="T1" fmla="*/ 53 h 132"/>
                    <a:gd name="T2" fmla="*/ 126 w 130"/>
                    <a:gd name="T3" fmla="*/ 39 h 132"/>
                    <a:gd name="T4" fmla="*/ 110 w 130"/>
                    <a:gd name="T5" fmla="*/ 18 h 132"/>
                    <a:gd name="T6" fmla="*/ 98 w 130"/>
                    <a:gd name="T7" fmla="*/ 10 h 132"/>
                    <a:gd name="T8" fmla="*/ 74 w 130"/>
                    <a:gd name="T9" fmla="*/ 0 h 132"/>
                    <a:gd name="T10" fmla="*/ 57 w 130"/>
                    <a:gd name="T11" fmla="*/ 0 h 132"/>
                    <a:gd name="T12" fmla="*/ 31 w 130"/>
                    <a:gd name="T13" fmla="*/ 10 h 132"/>
                    <a:gd name="T14" fmla="*/ 20 w 130"/>
                    <a:gd name="T15" fmla="*/ 19 h 132"/>
                    <a:gd name="T16" fmla="*/ 5 w 130"/>
                    <a:gd name="T17" fmla="*/ 39 h 132"/>
                    <a:gd name="T18" fmla="*/ 0 w 130"/>
                    <a:gd name="T19" fmla="*/ 53 h 132"/>
                    <a:gd name="T20" fmla="*/ 0 w 130"/>
                    <a:gd name="T21" fmla="*/ 78 h 132"/>
                    <a:gd name="T22" fmla="*/ 5 w 130"/>
                    <a:gd name="T23" fmla="*/ 93 h 132"/>
                    <a:gd name="T24" fmla="*/ 20 w 130"/>
                    <a:gd name="T25" fmla="*/ 114 h 132"/>
                    <a:gd name="T26" fmla="*/ 32 w 130"/>
                    <a:gd name="T27" fmla="*/ 122 h 132"/>
                    <a:gd name="T28" fmla="*/ 57 w 130"/>
                    <a:gd name="T29" fmla="*/ 132 h 132"/>
                    <a:gd name="T30" fmla="*/ 74 w 130"/>
                    <a:gd name="T31" fmla="*/ 132 h 132"/>
                    <a:gd name="T32" fmla="*/ 100 w 130"/>
                    <a:gd name="T33" fmla="*/ 122 h 132"/>
                    <a:gd name="T34" fmla="*/ 110 w 130"/>
                    <a:gd name="T35" fmla="*/ 113 h 132"/>
                    <a:gd name="T36" fmla="*/ 126 w 130"/>
                    <a:gd name="T37" fmla="*/ 93 h 132"/>
                    <a:gd name="T38" fmla="*/ 130 w 130"/>
                    <a:gd name="T39" fmla="*/ 78 h 132"/>
                    <a:gd name="T40" fmla="*/ 130 w 130"/>
                    <a:gd name="T41" fmla="*/ 53 h 132"/>
                    <a:gd name="T42" fmla="*/ 65 w 130"/>
                    <a:gd name="T43" fmla="*/ 91 h 132"/>
                    <a:gd name="T44" fmla="*/ 41 w 130"/>
                    <a:gd name="T45" fmla="*/ 66 h 132"/>
                    <a:gd name="T46" fmla="*/ 65 w 130"/>
                    <a:gd name="T47" fmla="*/ 41 h 132"/>
                    <a:gd name="T48" fmla="*/ 90 w 130"/>
                    <a:gd name="T49" fmla="*/ 66 h 132"/>
                    <a:gd name="T50" fmla="*/ 65 w 130"/>
                    <a:gd name="T51" fmla="*/ 91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130" h="132">
                      <a:moveTo>
                        <a:pt x="130" y="53"/>
                      </a:moveTo>
                      <a:cubicBezTo>
                        <a:pt x="129" y="48"/>
                        <a:pt x="127" y="44"/>
                        <a:pt x="126" y="39"/>
                      </a:cubicBezTo>
                      <a:cubicBezTo>
                        <a:pt x="109" y="43"/>
                        <a:pt x="103" y="28"/>
                        <a:pt x="110" y="18"/>
                      </a:cubicBezTo>
                      <a:cubicBezTo>
                        <a:pt x="108" y="14"/>
                        <a:pt x="104" y="11"/>
                        <a:pt x="98" y="10"/>
                      </a:cubicBezTo>
                      <a:cubicBezTo>
                        <a:pt x="91" y="21"/>
                        <a:pt x="72" y="15"/>
                        <a:pt x="74" y="0"/>
                      </a:cubicBezTo>
                      <a:cubicBezTo>
                        <a:pt x="68" y="0"/>
                        <a:pt x="62" y="0"/>
                        <a:pt x="57" y="0"/>
                      </a:cubicBezTo>
                      <a:cubicBezTo>
                        <a:pt x="58" y="16"/>
                        <a:pt x="39" y="20"/>
                        <a:pt x="31" y="10"/>
                      </a:cubicBezTo>
                      <a:cubicBezTo>
                        <a:pt x="27" y="12"/>
                        <a:pt x="21" y="14"/>
                        <a:pt x="20" y="19"/>
                      </a:cubicBezTo>
                      <a:cubicBezTo>
                        <a:pt x="28" y="29"/>
                        <a:pt x="21" y="43"/>
                        <a:pt x="5" y="39"/>
                      </a:cubicBezTo>
                      <a:cubicBezTo>
                        <a:pt x="3" y="44"/>
                        <a:pt x="1" y="48"/>
                        <a:pt x="0" y="53"/>
                      </a:cubicBezTo>
                      <a:cubicBezTo>
                        <a:pt x="14" y="56"/>
                        <a:pt x="14" y="76"/>
                        <a:pt x="0" y="78"/>
                      </a:cubicBezTo>
                      <a:cubicBezTo>
                        <a:pt x="1" y="83"/>
                        <a:pt x="3" y="88"/>
                        <a:pt x="5" y="93"/>
                      </a:cubicBezTo>
                      <a:cubicBezTo>
                        <a:pt x="22" y="89"/>
                        <a:pt x="28" y="103"/>
                        <a:pt x="20" y="114"/>
                      </a:cubicBezTo>
                      <a:cubicBezTo>
                        <a:pt x="23" y="118"/>
                        <a:pt x="27" y="121"/>
                        <a:pt x="32" y="122"/>
                      </a:cubicBezTo>
                      <a:cubicBezTo>
                        <a:pt x="39" y="111"/>
                        <a:pt x="59" y="117"/>
                        <a:pt x="57" y="132"/>
                      </a:cubicBezTo>
                      <a:cubicBezTo>
                        <a:pt x="62" y="132"/>
                        <a:pt x="68" y="132"/>
                        <a:pt x="74" y="132"/>
                      </a:cubicBezTo>
                      <a:cubicBezTo>
                        <a:pt x="72" y="116"/>
                        <a:pt x="91" y="112"/>
                        <a:pt x="100" y="122"/>
                      </a:cubicBezTo>
                      <a:cubicBezTo>
                        <a:pt x="104" y="119"/>
                        <a:pt x="109" y="118"/>
                        <a:pt x="110" y="113"/>
                      </a:cubicBezTo>
                      <a:cubicBezTo>
                        <a:pt x="102" y="103"/>
                        <a:pt x="110" y="89"/>
                        <a:pt x="126" y="93"/>
                      </a:cubicBezTo>
                      <a:cubicBezTo>
                        <a:pt x="127" y="88"/>
                        <a:pt x="129" y="83"/>
                        <a:pt x="130" y="78"/>
                      </a:cubicBezTo>
                      <a:cubicBezTo>
                        <a:pt x="116" y="75"/>
                        <a:pt x="116" y="57"/>
                        <a:pt x="130" y="53"/>
                      </a:cubicBezTo>
                      <a:close/>
                      <a:moveTo>
                        <a:pt x="65" y="91"/>
                      </a:moveTo>
                      <a:cubicBezTo>
                        <a:pt x="52" y="91"/>
                        <a:pt x="41" y="79"/>
                        <a:pt x="41" y="66"/>
                      </a:cubicBezTo>
                      <a:cubicBezTo>
                        <a:pt x="41" y="52"/>
                        <a:pt x="52" y="41"/>
                        <a:pt x="65" y="41"/>
                      </a:cubicBezTo>
                      <a:cubicBezTo>
                        <a:pt x="79" y="41"/>
                        <a:pt x="90" y="52"/>
                        <a:pt x="90" y="66"/>
                      </a:cubicBezTo>
                      <a:cubicBezTo>
                        <a:pt x="90" y="79"/>
                        <a:pt x="79" y="91"/>
                        <a:pt x="65" y="9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3" name="Freeform 10"/>
                <p:cNvSpPr>
                  <a:spLocks noEditPoints="1"/>
                </p:cNvSpPr>
                <p:nvPr/>
              </p:nvSpPr>
              <p:spPr bwMode="auto">
                <a:xfrm>
                  <a:off x="3821" y="1629"/>
                  <a:ext cx="171" cy="169"/>
                </a:xfrm>
                <a:custGeom>
                  <a:avLst/>
                  <a:gdLst>
                    <a:gd name="T0" fmla="*/ 71 w 71"/>
                    <a:gd name="T1" fmla="*/ 33 h 70"/>
                    <a:gd name="T2" fmla="*/ 69 w 71"/>
                    <a:gd name="T3" fmla="*/ 25 h 70"/>
                    <a:gd name="T4" fmla="*/ 62 w 71"/>
                    <a:gd name="T5" fmla="*/ 13 h 70"/>
                    <a:gd name="T6" fmla="*/ 57 w 71"/>
                    <a:gd name="T7" fmla="*/ 7 h 70"/>
                    <a:gd name="T8" fmla="*/ 44 w 71"/>
                    <a:gd name="T9" fmla="*/ 1 h 70"/>
                    <a:gd name="T10" fmla="*/ 35 w 71"/>
                    <a:gd name="T11" fmla="*/ 0 h 70"/>
                    <a:gd name="T12" fmla="*/ 21 w 71"/>
                    <a:gd name="T13" fmla="*/ 3 h 70"/>
                    <a:gd name="T14" fmla="*/ 15 w 71"/>
                    <a:gd name="T15" fmla="*/ 8 h 70"/>
                    <a:gd name="T16" fmla="*/ 5 w 71"/>
                    <a:gd name="T17" fmla="*/ 17 h 70"/>
                    <a:gd name="T18" fmla="*/ 2 w 71"/>
                    <a:gd name="T19" fmla="*/ 24 h 70"/>
                    <a:gd name="T20" fmla="*/ 0 w 71"/>
                    <a:gd name="T21" fmla="*/ 38 h 70"/>
                    <a:gd name="T22" fmla="*/ 2 w 71"/>
                    <a:gd name="T23" fmla="*/ 45 h 70"/>
                    <a:gd name="T24" fmla="*/ 9 w 71"/>
                    <a:gd name="T25" fmla="*/ 58 h 70"/>
                    <a:gd name="T26" fmla="*/ 14 w 71"/>
                    <a:gd name="T27" fmla="*/ 63 h 70"/>
                    <a:gd name="T28" fmla="*/ 27 w 71"/>
                    <a:gd name="T29" fmla="*/ 69 h 70"/>
                    <a:gd name="T30" fmla="*/ 36 w 71"/>
                    <a:gd name="T31" fmla="*/ 70 h 70"/>
                    <a:gd name="T32" fmla="*/ 50 w 71"/>
                    <a:gd name="T33" fmla="*/ 67 h 70"/>
                    <a:gd name="T34" fmla="*/ 56 w 71"/>
                    <a:gd name="T35" fmla="*/ 63 h 70"/>
                    <a:gd name="T36" fmla="*/ 66 w 71"/>
                    <a:gd name="T37" fmla="*/ 53 h 70"/>
                    <a:gd name="T38" fmla="*/ 69 w 71"/>
                    <a:gd name="T39" fmla="*/ 46 h 70"/>
                    <a:gd name="T40" fmla="*/ 71 w 71"/>
                    <a:gd name="T41" fmla="*/ 33 h 70"/>
                    <a:gd name="T42" fmla="*/ 34 w 71"/>
                    <a:gd name="T43" fmla="*/ 48 h 70"/>
                    <a:gd name="T44" fmla="*/ 22 w 71"/>
                    <a:gd name="T45" fmla="*/ 34 h 70"/>
                    <a:gd name="T46" fmla="*/ 37 w 71"/>
                    <a:gd name="T47" fmla="*/ 22 h 70"/>
                    <a:gd name="T48" fmla="*/ 48 w 71"/>
                    <a:gd name="T49" fmla="*/ 37 h 70"/>
                    <a:gd name="T50" fmla="*/ 34 w 71"/>
                    <a:gd name="T51" fmla="*/ 48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71" h="70">
                      <a:moveTo>
                        <a:pt x="71" y="33"/>
                      </a:moveTo>
                      <a:cubicBezTo>
                        <a:pt x="70" y="30"/>
                        <a:pt x="70" y="27"/>
                        <a:pt x="69" y="25"/>
                      </a:cubicBezTo>
                      <a:cubicBezTo>
                        <a:pt x="60" y="26"/>
                        <a:pt x="58" y="17"/>
                        <a:pt x="62" y="13"/>
                      </a:cubicBezTo>
                      <a:cubicBezTo>
                        <a:pt x="61" y="10"/>
                        <a:pt x="59" y="8"/>
                        <a:pt x="57" y="7"/>
                      </a:cubicBezTo>
                      <a:cubicBezTo>
                        <a:pt x="52" y="13"/>
                        <a:pt x="42" y="9"/>
                        <a:pt x="44" y="1"/>
                      </a:cubicBezTo>
                      <a:cubicBezTo>
                        <a:pt x="41" y="0"/>
                        <a:pt x="38" y="0"/>
                        <a:pt x="35" y="0"/>
                      </a:cubicBezTo>
                      <a:cubicBezTo>
                        <a:pt x="35" y="8"/>
                        <a:pt x="25" y="9"/>
                        <a:pt x="21" y="3"/>
                      </a:cubicBezTo>
                      <a:cubicBezTo>
                        <a:pt x="19" y="4"/>
                        <a:pt x="16" y="5"/>
                        <a:pt x="15" y="8"/>
                      </a:cubicBezTo>
                      <a:cubicBezTo>
                        <a:pt x="18" y="13"/>
                        <a:pt x="14" y="20"/>
                        <a:pt x="5" y="17"/>
                      </a:cubicBezTo>
                      <a:cubicBezTo>
                        <a:pt x="4" y="20"/>
                        <a:pt x="3" y="22"/>
                        <a:pt x="2" y="24"/>
                      </a:cubicBezTo>
                      <a:cubicBezTo>
                        <a:pt x="9" y="26"/>
                        <a:pt x="8" y="37"/>
                        <a:pt x="0" y="38"/>
                      </a:cubicBezTo>
                      <a:cubicBezTo>
                        <a:pt x="1" y="40"/>
                        <a:pt x="1" y="43"/>
                        <a:pt x="2" y="45"/>
                      </a:cubicBezTo>
                      <a:cubicBezTo>
                        <a:pt x="11" y="44"/>
                        <a:pt x="13" y="53"/>
                        <a:pt x="9" y="58"/>
                      </a:cubicBezTo>
                      <a:cubicBezTo>
                        <a:pt x="10" y="60"/>
                        <a:pt x="12" y="62"/>
                        <a:pt x="14" y="63"/>
                      </a:cubicBezTo>
                      <a:cubicBezTo>
                        <a:pt x="19" y="57"/>
                        <a:pt x="29" y="62"/>
                        <a:pt x="27" y="69"/>
                      </a:cubicBezTo>
                      <a:cubicBezTo>
                        <a:pt x="30" y="70"/>
                        <a:pt x="33" y="70"/>
                        <a:pt x="36" y="70"/>
                      </a:cubicBezTo>
                      <a:cubicBezTo>
                        <a:pt x="36" y="62"/>
                        <a:pt x="46" y="61"/>
                        <a:pt x="50" y="67"/>
                      </a:cubicBezTo>
                      <a:cubicBezTo>
                        <a:pt x="53" y="66"/>
                        <a:pt x="55" y="66"/>
                        <a:pt x="56" y="63"/>
                      </a:cubicBezTo>
                      <a:cubicBezTo>
                        <a:pt x="53" y="57"/>
                        <a:pt x="58" y="50"/>
                        <a:pt x="66" y="53"/>
                      </a:cubicBezTo>
                      <a:cubicBezTo>
                        <a:pt x="67" y="51"/>
                        <a:pt x="68" y="48"/>
                        <a:pt x="69" y="46"/>
                      </a:cubicBezTo>
                      <a:cubicBezTo>
                        <a:pt x="62" y="43"/>
                        <a:pt x="63" y="33"/>
                        <a:pt x="71" y="33"/>
                      </a:cubicBezTo>
                      <a:close/>
                      <a:moveTo>
                        <a:pt x="34" y="48"/>
                      </a:moveTo>
                      <a:cubicBezTo>
                        <a:pt x="27" y="47"/>
                        <a:pt x="22" y="41"/>
                        <a:pt x="22" y="34"/>
                      </a:cubicBezTo>
                      <a:cubicBezTo>
                        <a:pt x="23" y="26"/>
                        <a:pt x="30" y="21"/>
                        <a:pt x="37" y="22"/>
                      </a:cubicBezTo>
                      <a:cubicBezTo>
                        <a:pt x="44" y="23"/>
                        <a:pt x="49" y="29"/>
                        <a:pt x="48" y="37"/>
                      </a:cubicBezTo>
                      <a:cubicBezTo>
                        <a:pt x="48" y="44"/>
                        <a:pt x="41" y="49"/>
                        <a:pt x="34" y="4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7" name="组合 36"/>
            <p:cNvGrpSpPr/>
            <p:nvPr/>
          </p:nvGrpSpPr>
          <p:grpSpPr>
            <a:xfrm>
              <a:off x="832254" y="3382453"/>
              <a:ext cx="1980029" cy="2132322"/>
              <a:chOff x="1022339" y="4463156"/>
              <a:chExt cx="1980029" cy="2132322"/>
            </a:xfrm>
          </p:grpSpPr>
          <p:sp>
            <p:nvSpPr>
              <p:cNvPr id="38" name="文本框 37"/>
              <p:cNvSpPr txBox="1"/>
              <p:nvPr/>
            </p:nvSpPr>
            <p:spPr>
              <a:xfrm>
                <a:off x="1227523" y="4463156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单击添加</a:t>
                </a:r>
                <a:r>
                  <a:rPr lang="zh-CN" altLang="en-US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</a:t>
                </a:r>
              </a:p>
            </p:txBody>
          </p:sp>
          <p:sp>
            <p:nvSpPr>
              <p:cNvPr id="39" name="文本框 38"/>
              <p:cNvSpPr txBox="1"/>
              <p:nvPr/>
            </p:nvSpPr>
            <p:spPr>
              <a:xfrm>
                <a:off x="1022339" y="4822685"/>
                <a:ext cx="1980029" cy="17727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单击此处</a:t>
                </a: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添加文本内容</a:t>
                </a:r>
                <a:endParaRPr lang="en-US" altLang="zh-CN" sz="14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</a:t>
                </a: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此处添加文本</a:t>
                </a: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内容</a:t>
                </a:r>
                <a:endParaRPr lang="en-US" altLang="zh-CN" sz="14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</a:t>
                </a: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此处添加文本</a:t>
                </a: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内容</a:t>
                </a:r>
                <a:endParaRPr lang="en-US" altLang="zh-CN" sz="1400" dirty="0" smtClean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单击此处添加文本内容</a:t>
                </a:r>
                <a:endParaRPr lang="en-US" altLang="zh-CN" sz="14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单击此处添加文本内容</a:t>
                </a:r>
                <a:endParaRPr lang="en-US" altLang="zh-CN" sz="14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30000"/>
                  </a:lnSpc>
                </a:pPr>
                <a:r>
                  <a:rPr lang="zh-CN" altLang="en-US" sz="1400" dirty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单击此处添加文本</a:t>
                </a:r>
                <a:r>
                  <a:rPr lang="zh-CN" altLang="en-US" sz="1400" dirty="0" smtClean="0">
                    <a:solidFill>
                      <a:srgbClr val="E7EDEA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内容</a:t>
                </a:r>
                <a:endParaRPr lang="en-US" altLang="zh-CN" sz="1400" dirty="0">
                  <a:solidFill>
                    <a:srgbClr val="E7EDE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91312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1450020" y="480230"/>
            <a:ext cx="6867524" cy="923330"/>
            <a:chOff x="1450020" y="480230"/>
            <a:chExt cx="6867524" cy="923330"/>
          </a:xfrm>
        </p:grpSpPr>
        <p:sp>
          <p:nvSpPr>
            <p:cNvPr id="5" name="文本框 38"/>
            <p:cNvSpPr txBox="1">
              <a:spLocks noChangeArrowheads="1"/>
            </p:cNvSpPr>
            <p:nvPr/>
          </p:nvSpPr>
          <p:spPr bwMode="auto">
            <a:xfrm>
              <a:off x="1450020" y="480230"/>
              <a:ext cx="362426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输入你的智能标题</a:t>
              </a:r>
              <a:endParaRPr lang="zh-CN" altLang="en-US" sz="24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450020" y="941895"/>
              <a:ext cx="686752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atinLnBrk="1">
                <a:lnSpc>
                  <a:spcPct val="150000"/>
                </a:lnSpc>
              </a:pPr>
              <a:r>
                <a:rPr lang="en-US" altLang="zh-CN" sz="1600" noProof="1" smtClean="0">
                  <a:solidFill>
                    <a:schemeClr val="bg1"/>
                  </a:solidFill>
                  <a:latin typeface="+mj-ea"/>
                  <a:ea typeface="+mj-ea"/>
                </a:rPr>
                <a:t>Lorem Ipsum Dolor Sit Er Elit Lamet, Consectetaur Cillium Adipisicing Pecu, </a:t>
              </a:r>
              <a:endParaRPr lang="zh-CN" altLang="en-US" sz="1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257703" y="1514329"/>
            <a:ext cx="10451200" cy="5380594"/>
            <a:chOff x="542808" y="1003581"/>
            <a:chExt cx="8041328" cy="4139919"/>
          </a:xfrm>
        </p:grpSpPr>
        <p:sp>
          <p:nvSpPr>
            <p:cNvPr id="7" name="Freeform 112"/>
            <p:cNvSpPr>
              <a:spLocks/>
            </p:cNvSpPr>
            <p:nvPr/>
          </p:nvSpPr>
          <p:spPr bwMode="auto">
            <a:xfrm flipH="1">
              <a:off x="5508358" y="2421924"/>
              <a:ext cx="2182316" cy="2721576"/>
            </a:xfrm>
            <a:custGeom>
              <a:avLst/>
              <a:gdLst>
                <a:gd name="T0" fmla="*/ 219 w 219"/>
                <a:gd name="T1" fmla="*/ 273 h 273"/>
                <a:gd name="T2" fmla="*/ 0 w 219"/>
                <a:gd name="T3" fmla="*/ 273 h 273"/>
                <a:gd name="T4" fmla="*/ 51 w 219"/>
                <a:gd name="T5" fmla="*/ 131 h 273"/>
                <a:gd name="T6" fmla="*/ 31 w 219"/>
                <a:gd name="T7" fmla="*/ 99 h 273"/>
                <a:gd name="T8" fmla="*/ 92 w 219"/>
                <a:gd name="T9" fmla="*/ 0 h 273"/>
                <a:gd name="T10" fmla="*/ 132 w 219"/>
                <a:gd name="T11" fmla="*/ 3 h 273"/>
                <a:gd name="T12" fmla="*/ 193 w 219"/>
                <a:gd name="T13" fmla="*/ 66 h 273"/>
                <a:gd name="T14" fmla="*/ 193 w 219"/>
                <a:gd name="T15" fmla="*/ 73 h 273"/>
                <a:gd name="T16" fmla="*/ 195 w 219"/>
                <a:gd name="T17" fmla="*/ 86 h 273"/>
                <a:gd name="T18" fmla="*/ 211 w 219"/>
                <a:gd name="T19" fmla="*/ 105 h 273"/>
                <a:gd name="T20" fmla="*/ 207 w 219"/>
                <a:gd name="T21" fmla="*/ 120 h 273"/>
                <a:gd name="T22" fmla="*/ 200 w 219"/>
                <a:gd name="T23" fmla="*/ 127 h 273"/>
                <a:gd name="T24" fmla="*/ 201 w 219"/>
                <a:gd name="T25" fmla="*/ 133 h 273"/>
                <a:gd name="T26" fmla="*/ 200 w 219"/>
                <a:gd name="T27" fmla="*/ 137 h 273"/>
                <a:gd name="T28" fmla="*/ 197 w 219"/>
                <a:gd name="T29" fmla="*/ 141 h 273"/>
                <a:gd name="T30" fmla="*/ 197 w 219"/>
                <a:gd name="T31" fmla="*/ 146 h 273"/>
                <a:gd name="T32" fmla="*/ 196 w 219"/>
                <a:gd name="T33" fmla="*/ 149 h 273"/>
                <a:gd name="T34" fmla="*/ 192 w 219"/>
                <a:gd name="T35" fmla="*/ 152 h 273"/>
                <a:gd name="T36" fmla="*/ 191 w 219"/>
                <a:gd name="T37" fmla="*/ 156 h 273"/>
                <a:gd name="T38" fmla="*/ 178 w 219"/>
                <a:gd name="T39" fmla="*/ 179 h 273"/>
                <a:gd name="T40" fmla="*/ 154 w 219"/>
                <a:gd name="T41" fmla="*/ 200 h 273"/>
                <a:gd name="T42" fmla="*/ 219 w 219"/>
                <a:gd name="T43" fmla="*/ 273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19" h="273">
                  <a:moveTo>
                    <a:pt x="219" y="273"/>
                  </a:moveTo>
                  <a:cubicBezTo>
                    <a:pt x="0" y="273"/>
                    <a:pt x="0" y="273"/>
                    <a:pt x="0" y="273"/>
                  </a:cubicBezTo>
                  <a:cubicBezTo>
                    <a:pt x="11" y="240"/>
                    <a:pt x="105" y="193"/>
                    <a:pt x="51" y="131"/>
                  </a:cubicBezTo>
                  <a:cubicBezTo>
                    <a:pt x="42" y="121"/>
                    <a:pt x="34" y="111"/>
                    <a:pt x="31" y="99"/>
                  </a:cubicBezTo>
                  <a:cubicBezTo>
                    <a:pt x="18" y="44"/>
                    <a:pt x="40" y="4"/>
                    <a:pt x="92" y="0"/>
                  </a:cubicBezTo>
                  <a:cubicBezTo>
                    <a:pt x="105" y="0"/>
                    <a:pt x="118" y="0"/>
                    <a:pt x="132" y="3"/>
                  </a:cubicBezTo>
                  <a:cubicBezTo>
                    <a:pt x="170" y="9"/>
                    <a:pt x="187" y="27"/>
                    <a:pt x="193" y="66"/>
                  </a:cubicBezTo>
                  <a:cubicBezTo>
                    <a:pt x="194" y="69"/>
                    <a:pt x="194" y="72"/>
                    <a:pt x="193" y="73"/>
                  </a:cubicBezTo>
                  <a:cubicBezTo>
                    <a:pt x="192" y="79"/>
                    <a:pt x="192" y="82"/>
                    <a:pt x="195" y="86"/>
                  </a:cubicBezTo>
                  <a:cubicBezTo>
                    <a:pt x="200" y="92"/>
                    <a:pt x="206" y="99"/>
                    <a:pt x="211" y="105"/>
                  </a:cubicBezTo>
                  <a:cubicBezTo>
                    <a:pt x="216" y="112"/>
                    <a:pt x="215" y="117"/>
                    <a:pt x="207" y="120"/>
                  </a:cubicBezTo>
                  <a:cubicBezTo>
                    <a:pt x="206" y="120"/>
                    <a:pt x="200" y="120"/>
                    <a:pt x="200" y="127"/>
                  </a:cubicBezTo>
                  <a:cubicBezTo>
                    <a:pt x="201" y="133"/>
                    <a:pt x="201" y="133"/>
                    <a:pt x="201" y="133"/>
                  </a:cubicBezTo>
                  <a:cubicBezTo>
                    <a:pt x="201" y="135"/>
                    <a:pt x="201" y="136"/>
                    <a:pt x="200" y="137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6"/>
                    <a:pt x="197" y="146"/>
                    <a:pt x="197" y="146"/>
                  </a:cubicBezTo>
                  <a:cubicBezTo>
                    <a:pt x="197" y="147"/>
                    <a:pt x="197" y="148"/>
                    <a:pt x="196" y="149"/>
                  </a:cubicBezTo>
                  <a:cubicBezTo>
                    <a:pt x="192" y="152"/>
                    <a:pt x="192" y="152"/>
                    <a:pt x="192" y="152"/>
                  </a:cubicBezTo>
                  <a:cubicBezTo>
                    <a:pt x="191" y="153"/>
                    <a:pt x="191" y="154"/>
                    <a:pt x="191" y="156"/>
                  </a:cubicBezTo>
                  <a:cubicBezTo>
                    <a:pt x="195" y="169"/>
                    <a:pt x="192" y="177"/>
                    <a:pt x="178" y="179"/>
                  </a:cubicBezTo>
                  <a:cubicBezTo>
                    <a:pt x="166" y="182"/>
                    <a:pt x="155" y="187"/>
                    <a:pt x="154" y="200"/>
                  </a:cubicBezTo>
                  <a:cubicBezTo>
                    <a:pt x="151" y="233"/>
                    <a:pt x="191" y="255"/>
                    <a:pt x="219" y="273"/>
                  </a:cubicBezTo>
                  <a:close/>
                </a:path>
              </a:pathLst>
            </a:custGeom>
            <a:solidFill>
              <a:schemeClr val="bg1">
                <a:alpha val="3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0"/>
            </a:p>
          </p:txBody>
        </p:sp>
        <p:grpSp>
          <p:nvGrpSpPr>
            <p:cNvPr id="8" name="组 42"/>
            <p:cNvGrpSpPr/>
            <p:nvPr/>
          </p:nvGrpSpPr>
          <p:grpSpPr>
            <a:xfrm>
              <a:off x="6467617" y="2698859"/>
              <a:ext cx="565203" cy="564075"/>
              <a:chOff x="6467617" y="2698859"/>
              <a:chExt cx="565203" cy="564075"/>
            </a:xfrm>
          </p:grpSpPr>
          <p:sp>
            <p:nvSpPr>
              <p:cNvPr id="9" name="Freeform 15"/>
              <p:cNvSpPr>
                <a:spLocks/>
              </p:cNvSpPr>
              <p:nvPr/>
            </p:nvSpPr>
            <p:spPr bwMode="auto">
              <a:xfrm>
                <a:off x="6555789" y="2698859"/>
                <a:ext cx="477031" cy="564075"/>
              </a:xfrm>
              <a:custGeom>
                <a:avLst/>
                <a:gdLst>
                  <a:gd name="T0" fmla="*/ 150 w 178"/>
                  <a:gd name="T1" fmla="*/ 0 h 211"/>
                  <a:gd name="T2" fmla="*/ 106 w 178"/>
                  <a:gd name="T3" fmla="*/ 0 h 211"/>
                  <a:gd name="T4" fmla="*/ 106 w 178"/>
                  <a:gd name="T5" fmla="*/ 14 h 211"/>
                  <a:gd name="T6" fmla="*/ 132 w 178"/>
                  <a:gd name="T7" fmla="*/ 14 h 211"/>
                  <a:gd name="T8" fmla="*/ 132 w 178"/>
                  <a:gd name="T9" fmla="*/ 33 h 211"/>
                  <a:gd name="T10" fmla="*/ 3 w 178"/>
                  <a:gd name="T11" fmla="*/ 33 h 211"/>
                  <a:gd name="T12" fmla="*/ 3 w 178"/>
                  <a:gd name="T13" fmla="*/ 33 h 211"/>
                  <a:gd name="T14" fmla="*/ 0 w 178"/>
                  <a:gd name="T15" fmla="*/ 33 h 211"/>
                  <a:gd name="T16" fmla="*/ 0 w 178"/>
                  <a:gd name="T17" fmla="*/ 79 h 211"/>
                  <a:gd name="T18" fmla="*/ 14 w 178"/>
                  <a:gd name="T19" fmla="*/ 79 h 211"/>
                  <a:gd name="T20" fmla="*/ 14 w 178"/>
                  <a:gd name="T21" fmla="*/ 47 h 211"/>
                  <a:gd name="T22" fmla="*/ 66 w 178"/>
                  <a:gd name="T23" fmla="*/ 47 h 211"/>
                  <a:gd name="T24" fmla="*/ 66 w 178"/>
                  <a:gd name="T25" fmla="*/ 131 h 211"/>
                  <a:gd name="T26" fmla="*/ 0 w 178"/>
                  <a:gd name="T27" fmla="*/ 131 h 211"/>
                  <a:gd name="T28" fmla="*/ 0 w 178"/>
                  <a:gd name="T29" fmla="*/ 145 h 211"/>
                  <a:gd name="T30" fmla="*/ 80 w 178"/>
                  <a:gd name="T31" fmla="*/ 145 h 211"/>
                  <a:gd name="T32" fmla="*/ 80 w 178"/>
                  <a:gd name="T33" fmla="*/ 47 h 211"/>
                  <a:gd name="T34" fmla="*/ 146 w 178"/>
                  <a:gd name="T35" fmla="*/ 47 h 211"/>
                  <a:gd name="T36" fmla="*/ 146 w 178"/>
                  <a:gd name="T37" fmla="*/ 14 h 211"/>
                  <a:gd name="T38" fmla="*/ 150 w 178"/>
                  <a:gd name="T39" fmla="*/ 14 h 211"/>
                  <a:gd name="T40" fmla="*/ 164 w 178"/>
                  <a:gd name="T41" fmla="*/ 28 h 211"/>
                  <a:gd name="T42" fmla="*/ 164 w 178"/>
                  <a:gd name="T43" fmla="*/ 98 h 211"/>
                  <a:gd name="T44" fmla="*/ 99 w 178"/>
                  <a:gd name="T45" fmla="*/ 98 h 211"/>
                  <a:gd name="T46" fmla="*/ 99 w 178"/>
                  <a:gd name="T47" fmla="*/ 99 h 211"/>
                  <a:gd name="T48" fmla="*/ 99 w 178"/>
                  <a:gd name="T49" fmla="*/ 99 h 211"/>
                  <a:gd name="T50" fmla="*/ 99 w 178"/>
                  <a:gd name="T51" fmla="*/ 164 h 211"/>
                  <a:gd name="T52" fmla="*/ 0 w 178"/>
                  <a:gd name="T53" fmla="*/ 164 h 211"/>
                  <a:gd name="T54" fmla="*/ 0 w 178"/>
                  <a:gd name="T55" fmla="*/ 178 h 211"/>
                  <a:gd name="T56" fmla="*/ 146 w 178"/>
                  <a:gd name="T57" fmla="*/ 178 h 211"/>
                  <a:gd name="T58" fmla="*/ 146 w 178"/>
                  <a:gd name="T59" fmla="*/ 131 h 211"/>
                  <a:gd name="T60" fmla="*/ 132 w 178"/>
                  <a:gd name="T61" fmla="*/ 131 h 211"/>
                  <a:gd name="T62" fmla="*/ 132 w 178"/>
                  <a:gd name="T63" fmla="*/ 164 h 211"/>
                  <a:gd name="T64" fmla="*/ 113 w 178"/>
                  <a:gd name="T65" fmla="*/ 164 h 211"/>
                  <a:gd name="T66" fmla="*/ 113 w 178"/>
                  <a:gd name="T67" fmla="*/ 112 h 211"/>
                  <a:gd name="T68" fmla="*/ 164 w 178"/>
                  <a:gd name="T69" fmla="*/ 112 h 211"/>
                  <a:gd name="T70" fmla="*/ 164 w 178"/>
                  <a:gd name="T71" fmla="*/ 183 h 211"/>
                  <a:gd name="T72" fmla="*/ 150 w 178"/>
                  <a:gd name="T73" fmla="*/ 197 h 211"/>
                  <a:gd name="T74" fmla="*/ 59 w 178"/>
                  <a:gd name="T75" fmla="*/ 197 h 211"/>
                  <a:gd name="T76" fmla="*/ 59 w 178"/>
                  <a:gd name="T77" fmla="*/ 211 h 211"/>
                  <a:gd name="T78" fmla="*/ 150 w 178"/>
                  <a:gd name="T79" fmla="*/ 211 h 211"/>
                  <a:gd name="T80" fmla="*/ 178 w 178"/>
                  <a:gd name="T81" fmla="*/ 183 h 211"/>
                  <a:gd name="T82" fmla="*/ 178 w 178"/>
                  <a:gd name="T83" fmla="*/ 28 h 211"/>
                  <a:gd name="T84" fmla="*/ 150 w 178"/>
                  <a:gd name="T85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8" h="211">
                    <a:moveTo>
                      <a:pt x="150" y="0"/>
                    </a:moveTo>
                    <a:cubicBezTo>
                      <a:pt x="106" y="0"/>
                      <a:pt x="106" y="0"/>
                      <a:pt x="106" y="0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32" y="14"/>
                      <a:pt x="132" y="14"/>
                      <a:pt x="132" y="14"/>
                    </a:cubicBezTo>
                    <a:cubicBezTo>
                      <a:pt x="132" y="33"/>
                      <a:pt x="132" y="33"/>
                      <a:pt x="132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14" y="79"/>
                      <a:pt x="14" y="79"/>
                      <a:pt x="14" y="79"/>
                    </a:cubicBezTo>
                    <a:cubicBezTo>
                      <a:pt x="14" y="47"/>
                      <a:pt x="14" y="47"/>
                      <a:pt x="14" y="47"/>
                    </a:cubicBezTo>
                    <a:cubicBezTo>
                      <a:pt x="66" y="47"/>
                      <a:pt x="66" y="47"/>
                      <a:pt x="66" y="47"/>
                    </a:cubicBezTo>
                    <a:cubicBezTo>
                      <a:pt x="66" y="131"/>
                      <a:pt x="66" y="131"/>
                      <a:pt x="66" y="131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80" y="145"/>
                      <a:pt x="80" y="145"/>
                      <a:pt x="80" y="145"/>
                    </a:cubicBezTo>
                    <a:cubicBezTo>
                      <a:pt x="80" y="47"/>
                      <a:pt x="80" y="47"/>
                      <a:pt x="80" y="47"/>
                    </a:cubicBezTo>
                    <a:cubicBezTo>
                      <a:pt x="146" y="47"/>
                      <a:pt x="146" y="47"/>
                      <a:pt x="146" y="47"/>
                    </a:cubicBezTo>
                    <a:cubicBezTo>
                      <a:pt x="146" y="14"/>
                      <a:pt x="146" y="14"/>
                      <a:pt x="146" y="14"/>
                    </a:cubicBezTo>
                    <a:cubicBezTo>
                      <a:pt x="150" y="14"/>
                      <a:pt x="150" y="14"/>
                      <a:pt x="150" y="14"/>
                    </a:cubicBezTo>
                    <a:cubicBezTo>
                      <a:pt x="158" y="14"/>
                      <a:pt x="164" y="20"/>
                      <a:pt x="164" y="28"/>
                    </a:cubicBezTo>
                    <a:cubicBezTo>
                      <a:pt x="164" y="98"/>
                      <a:pt x="164" y="98"/>
                      <a:pt x="164" y="98"/>
                    </a:cubicBezTo>
                    <a:cubicBezTo>
                      <a:pt x="99" y="98"/>
                      <a:pt x="99" y="98"/>
                      <a:pt x="99" y="98"/>
                    </a:cubicBezTo>
                    <a:cubicBezTo>
                      <a:pt x="99" y="99"/>
                      <a:pt x="99" y="99"/>
                      <a:pt x="99" y="99"/>
                    </a:cubicBezTo>
                    <a:cubicBezTo>
                      <a:pt x="99" y="99"/>
                      <a:pt x="99" y="99"/>
                      <a:pt x="99" y="99"/>
                    </a:cubicBezTo>
                    <a:cubicBezTo>
                      <a:pt x="99" y="164"/>
                      <a:pt x="99" y="164"/>
                      <a:pt x="99" y="164"/>
                    </a:cubicBezTo>
                    <a:cubicBezTo>
                      <a:pt x="0" y="164"/>
                      <a:pt x="0" y="164"/>
                      <a:pt x="0" y="164"/>
                    </a:cubicBezTo>
                    <a:cubicBezTo>
                      <a:pt x="0" y="178"/>
                      <a:pt x="0" y="178"/>
                      <a:pt x="0" y="178"/>
                    </a:cubicBezTo>
                    <a:cubicBezTo>
                      <a:pt x="146" y="178"/>
                      <a:pt x="146" y="178"/>
                      <a:pt x="146" y="178"/>
                    </a:cubicBezTo>
                    <a:cubicBezTo>
                      <a:pt x="146" y="131"/>
                      <a:pt x="146" y="131"/>
                      <a:pt x="146" y="131"/>
                    </a:cubicBezTo>
                    <a:cubicBezTo>
                      <a:pt x="132" y="131"/>
                      <a:pt x="132" y="131"/>
                      <a:pt x="132" y="131"/>
                    </a:cubicBezTo>
                    <a:cubicBezTo>
                      <a:pt x="132" y="164"/>
                      <a:pt x="132" y="164"/>
                      <a:pt x="132" y="164"/>
                    </a:cubicBezTo>
                    <a:cubicBezTo>
                      <a:pt x="113" y="164"/>
                      <a:pt x="113" y="164"/>
                      <a:pt x="113" y="164"/>
                    </a:cubicBezTo>
                    <a:cubicBezTo>
                      <a:pt x="113" y="112"/>
                      <a:pt x="113" y="112"/>
                      <a:pt x="113" y="112"/>
                    </a:cubicBezTo>
                    <a:cubicBezTo>
                      <a:pt x="164" y="112"/>
                      <a:pt x="164" y="112"/>
                      <a:pt x="164" y="112"/>
                    </a:cubicBezTo>
                    <a:cubicBezTo>
                      <a:pt x="164" y="183"/>
                      <a:pt x="164" y="183"/>
                      <a:pt x="164" y="183"/>
                    </a:cubicBezTo>
                    <a:cubicBezTo>
                      <a:pt x="164" y="191"/>
                      <a:pt x="158" y="197"/>
                      <a:pt x="150" y="197"/>
                    </a:cubicBezTo>
                    <a:cubicBezTo>
                      <a:pt x="59" y="197"/>
                      <a:pt x="59" y="197"/>
                      <a:pt x="59" y="197"/>
                    </a:cubicBezTo>
                    <a:cubicBezTo>
                      <a:pt x="59" y="211"/>
                      <a:pt x="59" y="211"/>
                      <a:pt x="59" y="211"/>
                    </a:cubicBezTo>
                    <a:cubicBezTo>
                      <a:pt x="150" y="211"/>
                      <a:pt x="150" y="211"/>
                      <a:pt x="150" y="211"/>
                    </a:cubicBezTo>
                    <a:cubicBezTo>
                      <a:pt x="166" y="211"/>
                      <a:pt x="178" y="198"/>
                      <a:pt x="178" y="183"/>
                    </a:cubicBezTo>
                    <a:cubicBezTo>
                      <a:pt x="178" y="28"/>
                      <a:pt x="178" y="28"/>
                      <a:pt x="178" y="28"/>
                    </a:cubicBezTo>
                    <a:cubicBezTo>
                      <a:pt x="178" y="13"/>
                      <a:pt x="166" y="0"/>
                      <a:pt x="15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Rectangle 13"/>
              <p:cNvSpPr>
                <a:spLocks noChangeArrowheads="1"/>
              </p:cNvSpPr>
              <p:nvPr/>
            </p:nvSpPr>
            <p:spPr bwMode="auto">
              <a:xfrm>
                <a:off x="6818043" y="2875203"/>
                <a:ext cx="128866" cy="3730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Freeform 14"/>
              <p:cNvSpPr>
                <a:spLocks/>
              </p:cNvSpPr>
              <p:nvPr/>
            </p:nvSpPr>
            <p:spPr bwMode="auto">
              <a:xfrm>
                <a:off x="6467617" y="2698859"/>
                <a:ext cx="318774" cy="564075"/>
              </a:xfrm>
              <a:custGeom>
                <a:avLst/>
                <a:gdLst>
                  <a:gd name="T0" fmla="*/ 14 w 119"/>
                  <a:gd name="T1" fmla="*/ 183 h 211"/>
                  <a:gd name="T2" fmla="*/ 14 w 119"/>
                  <a:gd name="T3" fmla="*/ 112 h 211"/>
                  <a:gd name="T4" fmla="*/ 80 w 119"/>
                  <a:gd name="T5" fmla="*/ 112 h 211"/>
                  <a:gd name="T6" fmla="*/ 80 w 119"/>
                  <a:gd name="T7" fmla="*/ 66 h 211"/>
                  <a:gd name="T8" fmla="*/ 66 w 119"/>
                  <a:gd name="T9" fmla="*/ 66 h 211"/>
                  <a:gd name="T10" fmla="*/ 66 w 119"/>
                  <a:gd name="T11" fmla="*/ 98 h 211"/>
                  <a:gd name="T12" fmla="*/ 14 w 119"/>
                  <a:gd name="T13" fmla="*/ 98 h 211"/>
                  <a:gd name="T14" fmla="*/ 14 w 119"/>
                  <a:gd name="T15" fmla="*/ 28 h 211"/>
                  <a:gd name="T16" fmla="*/ 28 w 119"/>
                  <a:gd name="T17" fmla="*/ 14 h 211"/>
                  <a:gd name="T18" fmla="*/ 119 w 119"/>
                  <a:gd name="T19" fmla="*/ 14 h 211"/>
                  <a:gd name="T20" fmla="*/ 119 w 119"/>
                  <a:gd name="T21" fmla="*/ 0 h 211"/>
                  <a:gd name="T22" fmla="*/ 28 w 119"/>
                  <a:gd name="T23" fmla="*/ 0 h 211"/>
                  <a:gd name="T24" fmla="*/ 0 w 119"/>
                  <a:gd name="T25" fmla="*/ 28 h 211"/>
                  <a:gd name="T26" fmla="*/ 0 w 119"/>
                  <a:gd name="T27" fmla="*/ 183 h 211"/>
                  <a:gd name="T28" fmla="*/ 28 w 119"/>
                  <a:gd name="T29" fmla="*/ 211 h 211"/>
                  <a:gd name="T30" fmla="*/ 72 w 119"/>
                  <a:gd name="T31" fmla="*/ 211 h 211"/>
                  <a:gd name="T32" fmla="*/ 72 w 119"/>
                  <a:gd name="T33" fmla="*/ 197 h 211"/>
                  <a:gd name="T34" fmla="*/ 28 w 119"/>
                  <a:gd name="T35" fmla="*/ 197 h 211"/>
                  <a:gd name="T36" fmla="*/ 14 w 119"/>
                  <a:gd name="T37" fmla="*/ 183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9" h="211">
                    <a:moveTo>
                      <a:pt x="14" y="183"/>
                    </a:moveTo>
                    <a:cubicBezTo>
                      <a:pt x="14" y="112"/>
                      <a:pt x="14" y="112"/>
                      <a:pt x="14" y="112"/>
                    </a:cubicBezTo>
                    <a:cubicBezTo>
                      <a:pt x="80" y="112"/>
                      <a:pt x="80" y="112"/>
                      <a:pt x="80" y="112"/>
                    </a:cubicBezTo>
                    <a:cubicBezTo>
                      <a:pt x="80" y="66"/>
                      <a:pt x="80" y="66"/>
                      <a:pt x="80" y="66"/>
                    </a:cubicBezTo>
                    <a:cubicBezTo>
                      <a:pt x="66" y="66"/>
                      <a:pt x="66" y="66"/>
                      <a:pt x="66" y="66"/>
                    </a:cubicBezTo>
                    <a:cubicBezTo>
                      <a:pt x="66" y="98"/>
                      <a:pt x="66" y="98"/>
                      <a:pt x="66" y="98"/>
                    </a:cubicBezTo>
                    <a:cubicBezTo>
                      <a:pt x="14" y="98"/>
                      <a:pt x="14" y="98"/>
                      <a:pt x="14" y="98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0"/>
                      <a:pt x="21" y="14"/>
                      <a:pt x="28" y="14"/>
                    </a:cubicBezTo>
                    <a:cubicBezTo>
                      <a:pt x="119" y="14"/>
                      <a:pt x="119" y="14"/>
                      <a:pt x="119" y="14"/>
                    </a:cubicBezTo>
                    <a:cubicBezTo>
                      <a:pt x="119" y="0"/>
                      <a:pt x="119" y="0"/>
                      <a:pt x="119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13" y="0"/>
                      <a:pt x="0" y="13"/>
                      <a:pt x="0" y="28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98"/>
                      <a:pt x="13" y="211"/>
                      <a:pt x="28" y="211"/>
                    </a:cubicBezTo>
                    <a:cubicBezTo>
                      <a:pt x="72" y="211"/>
                      <a:pt x="72" y="211"/>
                      <a:pt x="72" y="211"/>
                    </a:cubicBezTo>
                    <a:cubicBezTo>
                      <a:pt x="72" y="197"/>
                      <a:pt x="72" y="197"/>
                      <a:pt x="72" y="197"/>
                    </a:cubicBezTo>
                    <a:cubicBezTo>
                      <a:pt x="28" y="197"/>
                      <a:pt x="28" y="197"/>
                      <a:pt x="28" y="197"/>
                    </a:cubicBezTo>
                    <a:cubicBezTo>
                      <a:pt x="21" y="197"/>
                      <a:pt x="14" y="191"/>
                      <a:pt x="14" y="18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2" name="Freeform 63"/>
            <p:cNvSpPr>
              <a:spLocks noChangeAspect="1"/>
            </p:cNvSpPr>
            <p:nvPr/>
          </p:nvSpPr>
          <p:spPr bwMode="auto">
            <a:xfrm>
              <a:off x="4509375" y="3748485"/>
              <a:ext cx="584370" cy="567090"/>
            </a:xfrm>
            <a:custGeom>
              <a:avLst/>
              <a:gdLst>
                <a:gd name="T0" fmla="*/ 244 w 312"/>
                <a:gd name="T1" fmla="*/ 0 h 303"/>
                <a:gd name="T2" fmla="*/ 209 w 312"/>
                <a:gd name="T3" fmla="*/ 12 h 303"/>
                <a:gd name="T4" fmla="*/ 181 w 312"/>
                <a:gd name="T5" fmla="*/ 49 h 303"/>
                <a:gd name="T6" fmla="*/ 198 w 312"/>
                <a:gd name="T7" fmla="*/ 112 h 303"/>
                <a:gd name="T8" fmla="*/ 195 w 312"/>
                <a:gd name="T9" fmla="*/ 112 h 303"/>
                <a:gd name="T10" fmla="*/ 177 w 312"/>
                <a:gd name="T11" fmla="*/ 92 h 303"/>
                <a:gd name="T12" fmla="*/ 92 w 312"/>
                <a:gd name="T13" fmla="*/ 177 h 303"/>
                <a:gd name="T14" fmla="*/ 71 w 312"/>
                <a:gd name="T15" fmla="*/ 174 h 303"/>
                <a:gd name="T16" fmla="*/ 29 w 312"/>
                <a:gd name="T17" fmla="*/ 192 h 303"/>
                <a:gd name="T18" fmla="*/ 7 w 312"/>
                <a:gd name="T19" fmla="*/ 255 h 303"/>
                <a:gd name="T20" fmla="*/ 14 w 312"/>
                <a:gd name="T21" fmla="*/ 266 h 303"/>
                <a:gd name="T22" fmla="*/ 14 w 312"/>
                <a:gd name="T23" fmla="*/ 266 h 303"/>
                <a:gd name="T24" fmla="*/ 53 w 312"/>
                <a:gd name="T25" fmla="*/ 228 h 303"/>
                <a:gd name="T26" fmla="*/ 80 w 312"/>
                <a:gd name="T27" fmla="*/ 255 h 303"/>
                <a:gd name="T28" fmla="*/ 40 w 312"/>
                <a:gd name="T29" fmla="*/ 296 h 303"/>
                <a:gd name="T30" fmla="*/ 70 w 312"/>
                <a:gd name="T31" fmla="*/ 303 h 303"/>
                <a:gd name="T32" fmla="*/ 100 w 312"/>
                <a:gd name="T33" fmla="*/ 295 h 303"/>
                <a:gd name="T34" fmla="*/ 134 w 312"/>
                <a:gd name="T35" fmla="*/ 244 h 303"/>
                <a:gd name="T36" fmla="*/ 116 w 312"/>
                <a:gd name="T37" fmla="*/ 191 h 303"/>
                <a:gd name="T38" fmla="*/ 118 w 312"/>
                <a:gd name="T39" fmla="*/ 190 h 303"/>
                <a:gd name="T40" fmla="*/ 138 w 312"/>
                <a:gd name="T41" fmla="*/ 209 h 303"/>
                <a:gd name="T42" fmla="*/ 222 w 312"/>
                <a:gd name="T43" fmla="*/ 126 h 303"/>
                <a:gd name="T44" fmla="*/ 245 w 312"/>
                <a:gd name="T45" fmla="*/ 129 h 303"/>
                <a:gd name="T46" fmla="*/ 256 w 312"/>
                <a:gd name="T47" fmla="*/ 127 h 303"/>
                <a:gd name="T48" fmla="*/ 298 w 312"/>
                <a:gd name="T49" fmla="*/ 97 h 303"/>
                <a:gd name="T50" fmla="*/ 302 w 312"/>
                <a:gd name="T51" fmla="*/ 34 h 303"/>
                <a:gd name="T52" fmla="*/ 260 w 312"/>
                <a:gd name="T53" fmla="*/ 75 h 303"/>
                <a:gd name="T54" fmla="*/ 234 w 312"/>
                <a:gd name="T55" fmla="*/ 48 h 303"/>
                <a:gd name="T56" fmla="*/ 274 w 312"/>
                <a:gd name="T57" fmla="*/ 7 h 303"/>
                <a:gd name="T58" fmla="*/ 244 w 312"/>
                <a:gd name="T59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2" h="303">
                  <a:moveTo>
                    <a:pt x="244" y="0"/>
                  </a:moveTo>
                  <a:cubicBezTo>
                    <a:pt x="231" y="0"/>
                    <a:pt x="219" y="4"/>
                    <a:pt x="209" y="12"/>
                  </a:cubicBezTo>
                  <a:cubicBezTo>
                    <a:pt x="197" y="22"/>
                    <a:pt x="185" y="34"/>
                    <a:pt x="181" y="49"/>
                  </a:cubicBezTo>
                  <a:cubicBezTo>
                    <a:pt x="175" y="72"/>
                    <a:pt x="184" y="94"/>
                    <a:pt x="198" y="112"/>
                  </a:cubicBezTo>
                  <a:cubicBezTo>
                    <a:pt x="197" y="112"/>
                    <a:pt x="196" y="112"/>
                    <a:pt x="195" y="112"/>
                  </a:cubicBezTo>
                  <a:cubicBezTo>
                    <a:pt x="185" y="112"/>
                    <a:pt x="181" y="101"/>
                    <a:pt x="177" y="92"/>
                  </a:cubicBezTo>
                  <a:cubicBezTo>
                    <a:pt x="148" y="120"/>
                    <a:pt x="121" y="150"/>
                    <a:pt x="92" y="177"/>
                  </a:cubicBezTo>
                  <a:cubicBezTo>
                    <a:pt x="85" y="175"/>
                    <a:pt x="78" y="174"/>
                    <a:pt x="71" y="174"/>
                  </a:cubicBezTo>
                  <a:cubicBezTo>
                    <a:pt x="55" y="174"/>
                    <a:pt x="39" y="180"/>
                    <a:pt x="29" y="192"/>
                  </a:cubicBezTo>
                  <a:cubicBezTo>
                    <a:pt x="11" y="207"/>
                    <a:pt x="0" y="232"/>
                    <a:pt x="7" y="255"/>
                  </a:cubicBezTo>
                  <a:cubicBezTo>
                    <a:pt x="9" y="258"/>
                    <a:pt x="9" y="266"/>
                    <a:pt x="14" y="266"/>
                  </a:cubicBezTo>
                  <a:cubicBezTo>
                    <a:pt x="14" y="266"/>
                    <a:pt x="14" y="266"/>
                    <a:pt x="14" y="266"/>
                  </a:cubicBezTo>
                  <a:cubicBezTo>
                    <a:pt x="28" y="254"/>
                    <a:pt x="40" y="240"/>
                    <a:pt x="53" y="228"/>
                  </a:cubicBezTo>
                  <a:cubicBezTo>
                    <a:pt x="62" y="236"/>
                    <a:pt x="71" y="246"/>
                    <a:pt x="80" y="255"/>
                  </a:cubicBezTo>
                  <a:cubicBezTo>
                    <a:pt x="67" y="269"/>
                    <a:pt x="53" y="282"/>
                    <a:pt x="40" y="296"/>
                  </a:cubicBezTo>
                  <a:cubicBezTo>
                    <a:pt x="49" y="300"/>
                    <a:pt x="60" y="303"/>
                    <a:pt x="70" y="303"/>
                  </a:cubicBezTo>
                  <a:cubicBezTo>
                    <a:pt x="81" y="303"/>
                    <a:pt x="91" y="300"/>
                    <a:pt x="100" y="295"/>
                  </a:cubicBezTo>
                  <a:cubicBezTo>
                    <a:pt x="117" y="282"/>
                    <a:pt x="133" y="265"/>
                    <a:pt x="134" y="244"/>
                  </a:cubicBezTo>
                  <a:cubicBezTo>
                    <a:pt x="137" y="224"/>
                    <a:pt x="127" y="206"/>
                    <a:pt x="116" y="191"/>
                  </a:cubicBezTo>
                  <a:cubicBezTo>
                    <a:pt x="117" y="190"/>
                    <a:pt x="117" y="190"/>
                    <a:pt x="118" y="190"/>
                  </a:cubicBezTo>
                  <a:cubicBezTo>
                    <a:pt x="128" y="190"/>
                    <a:pt x="133" y="202"/>
                    <a:pt x="138" y="209"/>
                  </a:cubicBezTo>
                  <a:cubicBezTo>
                    <a:pt x="166" y="182"/>
                    <a:pt x="194" y="153"/>
                    <a:pt x="222" y="126"/>
                  </a:cubicBezTo>
                  <a:cubicBezTo>
                    <a:pt x="230" y="127"/>
                    <a:pt x="237" y="129"/>
                    <a:pt x="245" y="129"/>
                  </a:cubicBezTo>
                  <a:cubicBezTo>
                    <a:pt x="249" y="129"/>
                    <a:pt x="252" y="128"/>
                    <a:pt x="256" y="127"/>
                  </a:cubicBezTo>
                  <a:cubicBezTo>
                    <a:pt x="274" y="125"/>
                    <a:pt x="286" y="110"/>
                    <a:pt x="298" y="97"/>
                  </a:cubicBezTo>
                  <a:cubicBezTo>
                    <a:pt x="312" y="79"/>
                    <a:pt x="311" y="54"/>
                    <a:pt x="302" y="34"/>
                  </a:cubicBezTo>
                  <a:cubicBezTo>
                    <a:pt x="287" y="47"/>
                    <a:pt x="274" y="62"/>
                    <a:pt x="260" y="75"/>
                  </a:cubicBezTo>
                  <a:cubicBezTo>
                    <a:pt x="251" y="66"/>
                    <a:pt x="242" y="57"/>
                    <a:pt x="234" y="48"/>
                  </a:cubicBezTo>
                  <a:cubicBezTo>
                    <a:pt x="247" y="34"/>
                    <a:pt x="261" y="20"/>
                    <a:pt x="274" y="7"/>
                  </a:cubicBezTo>
                  <a:cubicBezTo>
                    <a:pt x="265" y="2"/>
                    <a:pt x="255" y="0"/>
                    <a:pt x="244" y="0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3"/>
            </a:p>
          </p:txBody>
        </p:sp>
        <p:sp>
          <p:nvSpPr>
            <p:cNvPr id="13" name="任意多边形 55"/>
            <p:cNvSpPr/>
            <p:nvPr/>
          </p:nvSpPr>
          <p:spPr>
            <a:xfrm rot="4450783">
              <a:off x="4261935" y="3403829"/>
              <a:ext cx="1149799" cy="1256402"/>
            </a:xfrm>
            <a:custGeom>
              <a:avLst/>
              <a:gdLst>
                <a:gd name="connsiteX0" fmla="*/ 0 w 1149799"/>
                <a:gd name="connsiteY0" fmla="*/ 681503 h 1256402"/>
                <a:gd name="connsiteX1" fmla="*/ 459037 w 1149799"/>
                <a:gd name="connsiteY1" fmla="*/ 118283 h 1256402"/>
                <a:gd name="connsiteX2" fmla="*/ 510975 w 1149799"/>
                <a:gd name="connsiteY2" fmla="*/ 113048 h 1256402"/>
                <a:gd name="connsiteX3" fmla="*/ 593014 w 1149799"/>
                <a:gd name="connsiteY3" fmla="*/ 0 h 1256402"/>
                <a:gd name="connsiteX4" fmla="*/ 677913 w 1149799"/>
                <a:gd name="connsiteY4" fmla="*/ 116988 h 1256402"/>
                <a:gd name="connsiteX5" fmla="*/ 690762 w 1149799"/>
                <a:gd name="connsiteY5" fmla="*/ 118283 h 1256402"/>
                <a:gd name="connsiteX6" fmla="*/ 1149799 w 1149799"/>
                <a:gd name="connsiteY6" fmla="*/ 681503 h 1256402"/>
                <a:gd name="connsiteX7" fmla="*/ 574900 w 1149799"/>
                <a:gd name="connsiteY7" fmla="*/ 1256402 h 1256402"/>
                <a:gd name="connsiteX8" fmla="*/ 0 w 1149799"/>
                <a:gd name="connsiteY8" fmla="*/ 681503 h 1256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9799" h="1256402">
                  <a:moveTo>
                    <a:pt x="0" y="681503"/>
                  </a:moveTo>
                  <a:cubicBezTo>
                    <a:pt x="0" y="403683"/>
                    <a:pt x="197065" y="171891"/>
                    <a:pt x="459037" y="118283"/>
                  </a:cubicBezTo>
                  <a:lnTo>
                    <a:pt x="510975" y="113048"/>
                  </a:lnTo>
                  <a:lnTo>
                    <a:pt x="593014" y="0"/>
                  </a:lnTo>
                  <a:lnTo>
                    <a:pt x="677913" y="116988"/>
                  </a:lnTo>
                  <a:lnTo>
                    <a:pt x="690762" y="118283"/>
                  </a:lnTo>
                  <a:cubicBezTo>
                    <a:pt x="952734" y="171891"/>
                    <a:pt x="1149799" y="403683"/>
                    <a:pt x="1149799" y="681503"/>
                  </a:cubicBezTo>
                  <a:cubicBezTo>
                    <a:pt x="1149799" y="999011"/>
                    <a:pt x="892408" y="1256402"/>
                    <a:pt x="574900" y="1256402"/>
                  </a:cubicBezTo>
                  <a:cubicBezTo>
                    <a:pt x="257391" y="1256402"/>
                    <a:pt x="0" y="999011"/>
                    <a:pt x="0" y="681503"/>
                  </a:cubicBezTo>
                  <a:close/>
                </a:path>
              </a:pathLst>
            </a:custGeom>
            <a:noFill/>
            <a:ln w="28575">
              <a:solidFill>
                <a:schemeClr val="bg1">
                  <a:alpha val="4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" name="组 44"/>
            <p:cNvGrpSpPr/>
            <p:nvPr/>
          </p:nvGrpSpPr>
          <p:grpSpPr>
            <a:xfrm>
              <a:off x="7689555" y="1667882"/>
              <a:ext cx="638555" cy="564600"/>
              <a:chOff x="7689555" y="1667882"/>
              <a:chExt cx="638555" cy="564600"/>
            </a:xfrm>
            <a:solidFill>
              <a:schemeClr val="bg1">
                <a:lumMod val="65000"/>
              </a:schemeClr>
            </a:solidFill>
          </p:grpSpPr>
          <p:sp>
            <p:nvSpPr>
              <p:cNvPr id="15" name="任意多边形 50"/>
              <p:cNvSpPr/>
              <p:nvPr/>
            </p:nvSpPr>
            <p:spPr>
              <a:xfrm>
                <a:off x="7689555" y="1865899"/>
                <a:ext cx="500179" cy="366583"/>
              </a:xfrm>
              <a:custGeom>
                <a:avLst/>
                <a:gdLst>
                  <a:gd name="connsiteX0" fmla="*/ 1383752 w 4433135"/>
                  <a:gd name="connsiteY0" fmla="*/ 867104 h 3249065"/>
                  <a:gd name="connsiteX1" fmla="*/ 1258108 w 4433135"/>
                  <a:gd name="connsiteY1" fmla="*/ 868142 h 3249065"/>
                  <a:gd name="connsiteX2" fmla="*/ 1210263 w 4433135"/>
                  <a:gd name="connsiteY2" fmla="*/ 944893 h 3249065"/>
                  <a:gd name="connsiteX3" fmla="*/ 1459057 w 4433135"/>
                  <a:gd name="connsiteY3" fmla="*/ 2196531 h 3249065"/>
                  <a:gd name="connsiteX4" fmla="*/ 1733368 w 4433135"/>
                  <a:gd name="connsiteY4" fmla="*/ 2583239 h 3249065"/>
                  <a:gd name="connsiteX5" fmla="*/ 2049146 w 4433135"/>
                  <a:gd name="connsiteY5" fmla="*/ 2583239 h 3249065"/>
                  <a:gd name="connsiteX6" fmla="*/ 2103371 w 4433135"/>
                  <a:gd name="connsiteY6" fmla="*/ 2456304 h 3249065"/>
                  <a:gd name="connsiteX7" fmla="*/ 1832248 w 4433135"/>
                  <a:gd name="connsiteY7" fmla="*/ 1054116 h 3249065"/>
                  <a:gd name="connsiteX8" fmla="*/ 1720610 w 4433135"/>
                  <a:gd name="connsiteY8" fmla="*/ 868142 h 3249065"/>
                  <a:gd name="connsiteX9" fmla="*/ 1511289 w 4433135"/>
                  <a:gd name="connsiteY9" fmla="*/ 867589 h 3249065"/>
                  <a:gd name="connsiteX10" fmla="*/ 1383752 w 4433135"/>
                  <a:gd name="connsiteY10" fmla="*/ 867104 h 3249065"/>
                  <a:gd name="connsiteX11" fmla="*/ 146071 w 4433135"/>
                  <a:gd name="connsiteY11" fmla="*/ 0 h 3249065"/>
                  <a:gd name="connsiteX12" fmla="*/ 882914 w 4433135"/>
                  <a:gd name="connsiteY12" fmla="*/ 0 h 3249065"/>
                  <a:gd name="connsiteX13" fmla="*/ 880954 w 4433135"/>
                  <a:gd name="connsiteY13" fmla="*/ 74488 h 3249065"/>
                  <a:gd name="connsiteX14" fmla="*/ 1122741 w 4433135"/>
                  <a:gd name="connsiteY14" fmla="*/ 461420 h 3249065"/>
                  <a:gd name="connsiteX15" fmla="*/ 1786399 w 4433135"/>
                  <a:gd name="connsiteY15" fmla="*/ 283593 h 3249065"/>
                  <a:gd name="connsiteX16" fmla="*/ 1950131 w 4433135"/>
                  <a:gd name="connsiteY16" fmla="*/ 0 h 3249065"/>
                  <a:gd name="connsiteX17" fmla="*/ 2992123 w 4433135"/>
                  <a:gd name="connsiteY17" fmla="*/ 0 h 3249065"/>
                  <a:gd name="connsiteX18" fmla="*/ 2975391 w 4433135"/>
                  <a:gd name="connsiteY18" fmla="*/ 34734 h 3249065"/>
                  <a:gd name="connsiteX19" fmla="*/ 2853142 w 4433135"/>
                  <a:gd name="connsiteY19" fmla="*/ 640253 h 3249065"/>
                  <a:gd name="connsiteX20" fmla="*/ 2861174 w 4433135"/>
                  <a:gd name="connsiteY20" fmla="*/ 799307 h 3249065"/>
                  <a:gd name="connsiteX21" fmla="*/ 2870542 w 4433135"/>
                  <a:gd name="connsiteY21" fmla="*/ 860687 h 3249065"/>
                  <a:gd name="connsiteX22" fmla="*/ 2849298 w 4433135"/>
                  <a:gd name="connsiteY22" fmla="*/ 859746 h 3249065"/>
                  <a:gd name="connsiteX23" fmla="*/ 2617108 w 4433135"/>
                  <a:gd name="connsiteY23" fmla="*/ 855875 h 3249065"/>
                  <a:gd name="connsiteX24" fmla="*/ 2511161 w 4433135"/>
                  <a:gd name="connsiteY24" fmla="*/ 856055 h 3249065"/>
                  <a:gd name="connsiteX25" fmla="*/ 2397787 w 4433135"/>
                  <a:gd name="connsiteY25" fmla="*/ 858300 h 3249065"/>
                  <a:gd name="connsiteX26" fmla="*/ 2267900 w 4433135"/>
                  <a:gd name="connsiteY26" fmla="*/ 1007867 h 3249065"/>
                  <a:gd name="connsiteX27" fmla="*/ 2452890 w 4433135"/>
                  <a:gd name="connsiteY27" fmla="*/ 2491724 h 3249065"/>
                  <a:gd name="connsiteX28" fmla="*/ 2523737 w 4433135"/>
                  <a:gd name="connsiteY28" fmla="*/ 2594059 h 3249065"/>
                  <a:gd name="connsiteX29" fmla="*/ 2783511 w 4433135"/>
                  <a:gd name="connsiteY29" fmla="*/ 2590123 h 3249065"/>
                  <a:gd name="connsiteX30" fmla="*/ 2846486 w 4433135"/>
                  <a:gd name="connsiteY30" fmla="*/ 2479916 h 3249065"/>
                  <a:gd name="connsiteX31" fmla="*/ 2980514 w 4433135"/>
                  <a:gd name="connsiteY31" fmla="*/ 1369603 h 3249065"/>
                  <a:gd name="connsiteX32" fmla="*/ 2991426 w 4433135"/>
                  <a:gd name="connsiteY32" fmla="*/ 1279059 h 3249065"/>
                  <a:gd name="connsiteX33" fmla="*/ 3040898 w 4433135"/>
                  <a:gd name="connsiteY33" fmla="*/ 1381756 h 3249065"/>
                  <a:gd name="connsiteX34" fmla="*/ 3308774 w 4433135"/>
                  <a:gd name="connsiteY34" fmla="*/ 1740245 h 3249065"/>
                  <a:gd name="connsiteX35" fmla="*/ 3336412 w 4433135"/>
                  <a:gd name="connsiteY35" fmla="*/ 1765365 h 3249065"/>
                  <a:gd name="connsiteX36" fmla="*/ 3296438 w 4433135"/>
                  <a:gd name="connsiteY36" fmla="*/ 1973342 h 3249065"/>
                  <a:gd name="connsiteX37" fmla="*/ 3203877 w 4433135"/>
                  <a:gd name="connsiteY37" fmla="*/ 2456304 h 3249065"/>
                  <a:gd name="connsiteX38" fmla="*/ 3258102 w 4433135"/>
                  <a:gd name="connsiteY38" fmla="*/ 2583239 h 3249065"/>
                  <a:gd name="connsiteX39" fmla="*/ 3573880 w 4433135"/>
                  <a:gd name="connsiteY39" fmla="*/ 2583239 h 3249065"/>
                  <a:gd name="connsiteX40" fmla="*/ 3848192 w 4433135"/>
                  <a:gd name="connsiteY40" fmla="*/ 2196531 h 3249065"/>
                  <a:gd name="connsiteX41" fmla="*/ 3860345 w 4433135"/>
                  <a:gd name="connsiteY41" fmla="*/ 2138945 h 3249065"/>
                  <a:gd name="connsiteX42" fmla="*/ 3868876 w 4433135"/>
                  <a:gd name="connsiteY42" fmla="*/ 2097649 h 3249065"/>
                  <a:gd name="connsiteX43" fmla="*/ 3946171 w 4433135"/>
                  <a:gd name="connsiteY43" fmla="*/ 2125939 h 3249065"/>
                  <a:gd name="connsiteX44" fmla="*/ 4408766 w 4433135"/>
                  <a:gd name="connsiteY44" fmla="*/ 2195877 h 3249065"/>
                  <a:gd name="connsiteX45" fmla="*/ 4433135 w 4433135"/>
                  <a:gd name="connsiteY45" fmla="*/ 2194647 h 3249065"/>
                  <a:gd name="connsiteX46" fmla="*/ 4229977 w 4433135"/>
                  <a:gd name="connsiteY46" fmla="*/ 2999465 h 3249065"/>
                  <a:gd name="connsiteX47" fmla="*/ 3976107 w 4433135"/>
                  <a:gd name="connsiteY47" fmla="*/ 3247430 h 3249065"/>
                  <a:gd name="connsiteX48" fmla="*/ 1337046 w 4433135"/>
                  <a:gd name="connsiteY48" fmla="*/ 3247430 h 3249065"/>
                  <a:gd name="connsiteX49" fmla="*/ 1035944 w 4433135"/>
                  <a:gd name="connsiteY49" fmla="*/ 3023080 h 3249065"/>
                  <a:gd name="connsiteX50" fmla="*/ 507540 w 4433135"/>
                  <a:gd name="connsiteY50" fmla="*/ 904676 h 3249065"/>
                  <a:gd name="connsiteX51" fmla="*/ 501007 w 4433135"/>
                  <a:gd name="connsiteY51" fmla="*/ 876408 h 3249065"/>
                  <a:gd name="connsiteX52" fmla="*/ 146071 w 4433135"/>
                  <a:gd name="connsiteY52" fmla="*/ 876408 h 3249065"/>
                  <a:gd name="connsiteX53" fmla="*/ 0 w 4433135"/>
                  <a:gd name="connsiteY53" fmla="*/ 730337 h 3249065"/>
                  <a:gd name="connsiteX54" fmla="*/ 0 w 4433135"/>
                  <a:gd name="connsiteY54" fmla="*/ 146071 h 3249065"/>
                  <a:gd name="connsiteX55" fmla="*/ 146071 w 4433135"/>
                  <a:gd name="connsiteY55" fmla="*/ 0 h 32490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4433135" h="3249065">
                    <a:moveTo>
                      <a:pt x="1383752" y="867104"/>
                    </a:moveTo>
                    <a:cubicBezTo>
                      <a:pt x="1340842" y="867128"/>
                      <a:pt x="1298245" y="867404"/>
                      <a:pt x="1258108" y="868142"/>
                    </a:cubicBezTo>
                    <a:cubicBezTo>
                      <a:pt x="1226200" y="868728"/>
                      <a:pt x="1200798" y="897345"/>
                      <a:pt x="1210263" y="944893"/>
                    </a:cubicBezTo>
                    <a:cubicBezTo>
                      <a:pt x="1255501" y="1172141"/>
                      <a:pt x="1399244" y="1917234"/>
                      <a:pt x="1459057" y="2196531"/>
                    </a:cubicBezTo>
                    <a:cubicBezTo>
                      <a:pt x="1517533" y="2469589"/>
                      <a:pt x="1583985" y="2577827"/>
                      <a:pt x="1733368" y="2583239"/>
                    </a:cubicBezTo>
                    <a:cubicBezTo>
                      <a:pt x="1882751" y="2588652"/>
                      <a:pt x="1965151" y="2586683"/>
                      <a:pt x="2049146" y="2583239"/>
                    </a:cubicBezTo>
                    <a:cubicBezTo>
                      <a:pt x="2114849" y="2580546"/>
                      <a:pt x="2126761" y="2578319"/>
                      <a:pt x="2103371" y="2456304"/>
                    </a:cubicBezTo>
                    <a:cubicBezTo>
                      <a:pt x="2054855" y="2203216"/>
                      <a:pt x="1887410" y="1326877"/>
                      <a:pt x="1832248" y="1054116"/>
                    </a:cubicBezTo>
                    <a:cubicBezTo>
                      <a:pt x="1820648" y="996757"/>
                      <a:pt x="1822680" y="866667"/>
                      <a:pt x="1720610" y="868142"/>
                    </a:cubicBezTo>
                    <a:cubicBezTo>
                      <a:pt x="1669576" y="868880"/>
                      <a:pt x="1594087" y="868142"/>
                      <a:pt x="1511289" y="867589"/>
                    </a:cubicBezTo>
                    <a:cubicBezTo>
                      <a:pt x="1469890" y="867313"/>
                      <a:pt x="1426663" y="867082"/>
                      <a:pt x="1383752" y="867104"/>
                    </a:cubicBezTo>
                    <a:close/>
                    <a:moveTo>
                      <a:pt x="146071" y="0"/>
                    </a:moveTo>
                    <a:lnTo>
                      <a:pt x="882914" y="0"/>
                    </a:lnTo>
                    <a:lnTo>
                      <a:pt x="880954" y="74488"/>
                    </a:lnTo>
                    <a:cubicBezTo>
                      <a:pt x="891949" y="230061"/>
                      <a:pt x="977510" y="377571"/>
                      <a:pt x="1122741" y="461420"/>
                    </a:cubicBezTo>
                    <a:cubicBezTo>
                      <a:pt x="1355110" y="595579"/>
                      <a:pt x="1652240" y="515962"/>
                      <a:pt x="1786399" y="283593"/>
                    </a:cubicBezTo>
                    <a:lnTo>
                      <a:pt x="1950131" y="0"/>
                    </a:lnTo>
                    <a:lnTo>
                      <a:pt x="2992123" y="0"/>
                    </a:lnTo>
                    <a:lnTo>
                      <a:pt x="2975391" y="34734"/>
                    </a:lnTo>
                    <a:cubicBezTo>
                      <a:pt x="2896672" y="220847"/>
                      <a:pt x="2853142" y="425466"/>
                      <a:pt x="2853142" y="640253"/>
                    </a:cubicBezTo>
                    <a:cubicBezTo>
                      <a:pt x="2853142" y="693950"/>
                      <a:pt x="2855863" y="747011"/>
                      <a:pt x="2861174" y="799307"/>
                    </a:cubicBezTo>
                    <a:lnTo>
                      <a:pt x="2870542" y="860687"/>
                    </a:lnTo>
                    <a:lnTo>
                      <a:pt x="2849298" y="859746"/>
                    </a:lnTo>
                    <a:cubicBezTo>
                      <a:pt x="2785069" y="857540"/>
                      <a:pt x="2699546" y="856201"/>
                      <a:pt x="2617108" y="855875"/>
                    </a:cubicBezTo>
                    <a:cubicBezTo>
                      <a:pt x="2580470" y="855730"/>
                      <a:pt x="2544440" y="855786"/>
                      <a:pt x="2511161" y="856055"/>
                    </a:cubicBezTo>
                    <a:cubicBezTo>
                      <a:pt x="2466789" y="856415"/>
                      <a:pt x="2427307" y="857152"/>
                      <a:pt x="2397787" y="858300"/>
                    </a:cubicBezTo>
                    <a:cubicBezTo>
                      <a:pt x="2279708" y="862892"/>
                      <a:pt x="2261098" y="953733"/>
                      <a:pt x="2267900" y="1007867"/>
                    </a:cubicBezTo>
                    <a:cubicBezTo>
                      <a:pt x="2330617" y="1506995"/>
                      <a:pt x="2441738" y="2400541"/>
                      <a:pt x="2452890" y="2491724"/>
                    </a:cubicBezTo>
                    <a:cubicBezTo>
                      <a:pt x="2464042" y="2582907"/>
                      <a:pt x="2468634" y="2577660"/>
                      <a:pt x="2523737" y="2594059"/>
                    </a:cubicBezTo>
                    <a:lnTo>
                      <a:pt x="2783511" y="2590123"/>
                    </a:lnTo>
                    <a:cubicBezTo>
                      <a:pt x="2840561" y="2589259"/>
                      <a:pt x="2834023" y="2573068"/>
                      <a:pt x="2846486" y="2479916"/>
                    </a:cubicBezTo>
                    <a:cubicBezTo>
                      <a:pt x="2855055" y="2415875"/>
                      <a:pt x="2930735" y="1783074"/>
                      <a:pt x="2980514" y="1369603"/>
                    </a:cubicBezTo>
                    <a:lnTo>
                      <a:pt x="2991426" y="1279059"/>
                    </a:lnTo>
                    <a:lnTo>
                      <a:pt x="3040898" y="1381756"/>
                    </a:lnTo>
                    <a:cubicBezTo>
                      <a:pt x="3112742" y="1514009"/>
                      <a:pt x="3203207" y="1634678"/>
                      <a:pt x="3308774" y="1740245"/>
                    </a:cubicBezTo>
                    <a:lnTo>
                      <a:pt x="3336412" y="1765365"/>
                    </a:lnTo>
                    <a:lnTo>
                      <a:pt x="3296438" y="1973342"/>
                    </a:lnTo>
                    <a:cubicBezTo>
                      <a:pt x="3256989" y="2178844"/>
                      <a:pt x="3222071" y="2361396"/>
                      <a:pt x="3203877" y="2456304"/>
                    </a:cubicBezTo>
                    <a:cubicBezTo>
                      <a:pt x="3180486" y="2578319"/>
                      <a:pt x="3192398" y="2580546"/>
                      <a:pt x="3258102" y="2583239"/>
                    </a:cubicBezTo>
                    <a:cubicBezTo>
                      <a:pt x="3342096" y="2586683"/>
                      <a:pt x="3424497" y="2588652"/>
                      <a:pt x="3573880" y="2583239"/>
                    </a:cubicBezTo>
                    <a:cubicBezTo>
                      <a:pt x="3723264" y="2577827"/>
                      <a:pt x="3789714" y="2469589"/>
                      <a:pt x="3848192" y="2196531"/>
                    </a:cubicBezTo>
                    <a:cubicBezTo>
                      <a:pt x="3851930" y="2179075"/>
                      <a:pt x="3855996" y="2159800"/>
                      <a:pt x="3860345" y="2138945"/>
                    </a:cubicBezTo>
                    <a:lnTo>
                      <a:pt x="3868876" y="2097649"/>
                    </a:lnTo>
                    <a:lnTo>
                      <a:pt x="3946171" y="2125939"/>
                    </a:lnTo>
                    <a:cubicBezTo>
                      <a:pt x="4092305" y="2171392"/>
                      <a:pt x="4247676" y="2195877"/>
                      <a:pt x="4408766" y="2195877"/>
                    </a:cubicBezTo>
                    <a:lnTo>
                      <a:pt x="4433135" y="2194647"/>
                    </a:lnTo>
                    <a:lnTo>
                      <a:pt x="4229977" y="2999465"/>
                    </a:lnTo>
                    <a:cubicBezTo>
                      <a:pt x="4192585" y="3135255"/>
                      <a:pt x="4084504" y="3248248"/>
                      <a:pt x="3976107" y="3247430"/>
                    </a:cubicBezTo>
                    <a:cubicBezTo>
                      <a:pt x="3103632" y="3240841"/>
                      <a:pt x="1474260" y="3253335"/>
                      <a:pt x="1337046" y="3247430"/>
                    </a:cubicBezTo>
                    <a:cubicBezTo>
                      <a:pt x="1199831" y="3241526"/>
                      <a:pt x="1075123" y="3182143"/>
                      <a:pt x="1035944" y="3023080"/>
                    </a:cubicBezTo>
                    <a:cubicBezTo>
                      <a:pt x="943259" y="2646780"/>
                      <a:pt x="638350" y="1461446"/>
                      <a:pt x="507540" y="904676"/>
                    </a:cubicBezTo>
                    <a:lnTo>
                      <a:pt x="501007" y="876408"/>
                    </a:lnTo>
                    <a:lnTo>
                      <a:pt x="146071" y="876408"/>
                    </a:lnTo>
                    <a:cubicBezTo>
                      <a:pt x="65398" y="876408"/>
                      <a:pt x="0" y="811010"/>
                      <a:pt x="0" y="730337"/>
                    </a:cubicBezTo>
                    <a:lnTo>
                      <a:pt x="0" y="146071"/>
                    </a:lnTo>
                    <a:cubicBezTo>
                      <a:pt x="0" y="65398"/>
                      <a:pt x="65398" y="0"/>
                      <a:pt x="14607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8000000">
                <a:off x="7766843" y="1751765"/>
                <a:ext cx="242776" cy="7500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17" name="任意多边形 52"/>
              <p:cNvSpPr/>
              <p:nvPr/>
            </p:nvSpPr>
            <p:spPr>
              <a:xfrm rot="3600000" flipH="1">
                <a:off x="8013753" y="1698939"/>
                <a:ext cx="120778" cy="75009"/>
              </a:xfrm>
              <a:custGeom>
                <a:avLst/>
                <a:gdLst>
                  <a:gd name="connsiteX0" fmla="*/ 1013702 w 1070472"/>
                  <a:gd name="connsiteY0" fmla="*/ 146555 h 664814"/>
                  <a:gd name="connsiteX1" fmla="*/ 738065 w 1070472"/>
                  <a:gd name="connsiteY1" fmla="*/ 0 h 664814"/>
                  <a:gd name="connsiteX2" fmla="*/ 0 w 1070472"/>
                  <a:gd name="connsiteY2" fmla="*/ 0 h 664814"/>
                  <a:gd name="connsiteX3" fmla="*/ 4980 w 1070472"/>
                  <a:gd name="connsiteY3" fmla="*/ 17857 h 664814"/>
                  <a:gd name="connsiteX4" fmla="*/ 21373 w 1070472"/>
                  <a:gd name="connsiteY4" fmla="*/ 616834 h 664814"/>
                  <a:gd name="connsiteX5" fmla="*/ 10941 w 1070472"/>
                  <a:gd name="connsiteY5" fmla="*/ 664814 h 664814"/>
                  <a:gd name="connsiteX6" fmla="*/ 738065 w 1070472"/>
                  <a:gd name="connsiteY6" fmla="*/ 664814 h 664814"/>
                  <a:gd name="connsiteX7" fmla="*/ 1070472 w 1070472"/>
                  <a:gd name="connsiteY7" fmla="*/ 332407 h 664814"/>
                  <a:gd name="connsiteX8" fmla="*/ 1013702 w 1070472"/>
                  <a:gd name="connsiteY8" fmla="*/ 146555 h 664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70472" h="664814">
                    <a:moveTo>
                      <a:pt x="1013702" y="146555"/>
                    </a:moveTo>
                    <a:cubicBezTo>
                      <a:pt x="953966" y="58134"/>
                      <a:pt x="852804" y="0"/>
                      <a:pt x="738065" y="0"/>
                    </a:cubicBezTo>
                    <a:lnTo>
                      <a:pt x="0" y="0"/>
                    </a:lnTo>
                    <a:lnTo>
                      <a:pt x="4980" y="17857"/>
                    </a:lnTo>
                    <a:cubicBezTo>
                      <a:pt x="49918" y="216899"/>
                      <a:pt x="54365" y="420356"/>
                      <a:pt x="21373" y="616834"/>
                    </a:cubicBezTo>
                    <a:lnTo>
                      <a:pt x="10941" y="664814"/>
                    </a:lnTo>
                    <a:lnTo>
                      <a:pt x="738065" y="664814"/>
                    </a:lnTo>
                    <a:cubicBezTo>
                      <a:pt x="921648" y="664814"/>
                      <a:pt x="1070472" y="515990"/>
                      <a:pt x="1070472" y="332407"/>
                    </a:cubicBezTo>
                    <a:cubicBezTo>
                      <a:pt x="1070472" y="263563"/>
                      <a:pt x="1049544" y="199608"/>
                      <a:pt x="1013702" y="14655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  <p:sp>
            <p:nvSpPr>
              <p:cNvPr id="18" name="任意多边形 53"/>
              <p:cNvSpPr/>
              <p:nvPr/>
            </p:nvSpPr>
            <p:spPr>
              <a:xfrm>
                <a:off x="8045859" y="1797011"/>
                <a:ext cx="282251" cy="282251"/>
              </a:xfrm>
              <a:custGeom>
                <a:avLst/>
                <a:gdLst>
                  <a:gd name="connsiteX0" fmla="*/ 1250808 w 2501616"/>
                  <a:gd name="connsiteY0" fmla="*/ 432015 h 2501616"/>
                  <a:gd name="connsiteX1" fmla="*/ 1054370 w 2501616"/>
                  <a:gd name="connsiteY1" fmla="*/ 628453 h 2501616"/>
                  <a:gd name="connsiteX2" fmla="*/ 1054370 w 2501616"/>
                  <a:gd name="connsiteY2" fmla="*/ 1086456 h 2501616"/>
                  <a:gd name="connsiteX3" fmla="*/ 628453 w 2501616"/>
                  <a:gd name="connsiteY3" fmla="*/ 1086456 h 2501616"/>
                  <a:gd name="connsiteX4" fmla="*/ 432015 w 2501616"/>
                  <a:gd name="connsiteY4" fmla="*/ 1282894 h 2501616"/>
                  <a:gd name="connsiteX5" fmla="*/ 628453 w 2501616"/>
                  <a:gd name="connsiteY5" fmla="*/ 1479332 h 2501616"/>
                  <a:gd name="connsiteX6" fmla="*/ 1054370 w 2501616"/>
                  <a:gd name="connsiteY6" fmla="*/ 1479332 h 2501616"/>
                  <a:gd name="connsiteX7" fmla="*/ 1054370 w 2501616"/>
                  <a:gd name="connsiteY7" fmla="*/ 1873163 h 2501616"/>
                  <a:gd name="connsiteX8" fmla="*/ 1250808 w 2501616"/>
                  <a:gd name="connsiteY8" fmla="*/ 2069601 h 2501616"/>
                  <a:gd name="connsiteX9" fmla="*/ 1447246 w 2501616"/>
                  <a:gd name="connsiteY9" fmla="*/ 1873163 h 2501616"/>
                  <a:gd name="connsiteX10" fmla="*/ 1447246 w 2501616"/>
                  <a:gd name="connsiteY10" fmla="*/ 1479332 h 2501616"/>
                  <a:gd name="connsiteX11" fmla="*/ 1873163 w 2501616"/>
                  <a:gd name="connsiteY11" fmla="*/ 1479332 h 2501616"/>
                  <a:gd name="connsiteX12" fmla="*/ 2069601 w 2501616"/>
                  <a:gd name="connsiteY12" fmla="*/ 1282894 h 2501616"/>
                  <a:gd name="connsiteX13" fmla="*/ 1873163 w 2501616"/>
                  <a:gd name="connsiteY13" fmla="*/ 1086456 h 2501616"/>
                  <a:gd name="connsiteX14" fmla="*/ 1447246 w 2501616"/>
                  <a:gd name="connsiteY14" fmla="*/ 1086456 h 2501616"/>
                  <a:gd name="connsiteX15" fmla="*/ 1447246 w 2501616"/>
                  <a:gd name="connsiteY15" fmla="*/ 628453 h 2501616"/>
                  <a:gd name="connsiteX16" fmla="*/ 1250808 w 2501616"/>
                  <a:gd name="connsiteY16" fmla="*/ 432015 h 2501616"/>
                  <a:gd name="connsiteX17" fmla="*/ 1250808 w 2501616"/>
                  <a:gd name="connsiteY17" fmla="*/ 0 h 2501616"/>
                  <a:gd name="connsiteX18" fmla="*/ 2501616 w 2501616"/>
                  <a:gd name="connsiteY18" fmla="*/ 1250808 h 2501616"/>
                  <a:gd name="connsiteX19" fmla="*/ 1250808 w 2501616"/>
                  <a:gd name="connsiteY19" fmla="*/ 2501616 h 2501616"/>
                  <a:gd name="connsiteX20" fmla="*/ 0 w 2501616"/>
                  <a:gd name="connsiteY20" fmla="*/ 1250808 h 2501616"/>
                  <a:gd name="connsiteX21" fmla="*/ 1250808 w 2501616"/>
                  <a:gd name="connsiteY21" fmla="*/ 0 h 25016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01616" h="2501616">
                    <a:moveTo>
                      <a:pt x="1250808" y="432015"/>
                    </a:moveTo>
                    <a:cubicBezTo>
                      <a:pt x="1142318" y="432015"/>
                      <a:pt x="1054370" y="519963"/>
                      <a:pt x="1054370" y="628453"/>
                    </a:cubicBezTo>
                    <a:lnTo>
                      <a:pt x="1054370" y="1086456"/>
                    </a:lnTo>
                    <a:lnTo>
                      <a:pt x="628453" y="1086456"/>
                    </a:lnTo>
                    <a:cubicBezTo>
                      <a:pt x="519963" y="1086456"/>
                      <a:pt x="432015" y="1174404"/>
                      <a:pt x="432015" y="1282894"/>
                    </a:cubicBezTo>
                    <a:cubicBezTo>
                      <a:pt x="432015" y="1391384"/>
                      <a:pt x="519963" y="1479332"/>
                      <a:pt x="628453" y="1479332"/>
                    </a:cubicBezTo>
                    <a:lnTo>
                      <a:pt x="1054370" y="1479332"/>
                    </a:lnTo>
                    <a:lnTo>
                      <a:pt x="1054370" y="1873163"/>
                    </a:lnTo>
                    <a:cubicBezTo>
                      <a:pt x="1054370" y="1981653"/>
                      <a:pt x="1142318" y="2069601"/>
                      <a:pt x="1250808" y="2069601"/>
                    </a:cubicBezTo>
                    <a:cubicBezTo>
                      <a:pt x="1359298" y="2069601"/>
                      <a:pt x="1447246" y="1981653"/>
                      <a:pt x="1447246" y="1873163"/>
                    </a:cubicBezTo>
                    <a:lnTo>
                      <a:pt x="1447246" y="1479332"/>
                    </a:lnTo>
                    <a:lnTo>
                      <a:pt x="1873163" y="1479332"/>
                    </a:lnTo>
                    <a:cubicBezTo>
                      <a:pt x="1981653" y="1479332"/>
                      <a:pt x="2069601" y="1391384"/>
                      <a:pt x="2069601" y="1282894"/>
                    </a:cubicBezTo>
                    <a:cubicBezTo>
                      <a:pt x="2069601" y="1174404"/>
                      <a:pt x="1981653" y="1086456"/>
                      <a:pt x="1873163" y="1086456"/>
                    </a:cubicBezTo>
                    <a:lnTo>
                      <a:pt x="1447246" y="1086456"/>
                    </a:lnTo>
                    <a:lnTo>
                      <a:pt x="1447246" y="628453"/>
                    </a:lnTo>
                    <a:cubicBezTo>
                      <a:pt x="1447246" y="519963"/>
                      <a:pt x="1359298" y="432015"/>
                      <a:pt x="1250808" y="432015"/>
                    </a:cubicBezTo>
                    <a:close/>
                    <a:moveTo>
                      <a:pt x="1250808" y="0"/>
                    </a:moveTo>
                    <a:cubicBezTo>
                      <a:pt x="1941610" y="0"/>
                      <a:pt x="2501616" y="560006"/>
                      <a:pt x="2501616" y="1250808"/>
                    </a:cubicBezTo>
                    <a:cubicBezTo>
                      <a:pt x="2501616" y="1941610"/>
                      <a:pt x="1941610" y="2501616"/>
                      <a:pt x="1250808" y="2501616"/>
                    </a:cubicBezTo>
                    <a:cubicBezTo>
                      <a:pt x="560006" y="2501616"/>
                      <a:pt x="0" y="1941610"/>
                      <a:pt x="0" y="1250808"/>
                    </a:cubicBezTo>
                    <a:cubicBezTo>
                      <a:pt x="0" y="560006"/>
                      <a:pt x="560006" y="0"/>
                      <a:pt x="125080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3"/>
              </a:p>
            </p:txBody>
          </p:sp>
        </p:grpSp>
        <p:sp>
          <p:nvSpPr>
            <p:cNvPr id="19" name="任意多边形 56"/>
            <p:cNvSpPr/>
            <p:nvPr/>
          </p:nvSpPr>
          <p:spPr>
            <a:xfrm rot="13721046" flipH="1">
              <a:off x="7381035" y="1390108"/>
              <a:ext cx="1149799" cy="1256402"/>
            </a:xfrm>
            <a:custGeom>
              <a:avLst/>
              <a:gdLst>
                <a:gd name="connsiteX0" fmla="*/ 0 w 1149799"/>
                <a:gd name="connsiteY0" fmla="*/ 681503 h 1256402"/>
                <a:gd name="connsiteX1" fmla="*/ 459037 w 1149799"/>
                <a:gd name="connsiteY1" fmla="*/ 118283 h 1256402"/>
                <a:gd name="connsiteX2" fmla="*/ 510975 w 1149799"/>
                <a:gd name="connsiteY2" fmla="*/ 113048 h 1256402"/>
                <a:gd name="connsiteX3" fmla="*/ 593014 w 1149799"/>
                <a:gd name="connsiteY3" fmla="*/ 0 h 1256402"/>
                <a:gd name="connsiteX4" fmla="*/ 677913 w 1149799"/>
                <a:gd name="connsiteY4" fmla="*/ 116988 h 1256402"/>
                <a:gd name="connsiteX5" fmla="*/ 690762 w 1149799"/>
                <a:gd name="connsiteY5" fmla="*/ 118283 h 1256402"/>
                <a:gd name="connsiteX6" fmla="*/ 1149799 w 1149799"/>
                <a:gd name="connsiteY6" fmla="*/ 681503 h 1256402"/>
                <a:gd name="connsiteX7" fmla="*/ 574900 w 1149799"/>
                <a:gd name="connsiteY7" fmla="*/ 1256402 h 1256402"/>
                <a:gd name="connsiteX8" fmla="*/ 0 w 1149799"/>
                <a:gd name="connsiteY8" fmla="*/ 681503 h 1256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9799" h="1256402">
                  <a:moveTo>
                    <a:pt x="0" y="681503"/>
                  </a:moveTo>
                  <a:cubicBezTo>
                    <a:pt x="0" y="403683"/>
                    <a:pt x="197065" y="171891"/>
                    <a:pt x="459037" y="118283"/>
                  </a:cubicBezTo>
                  <a:lnTo>
                    <a:pt x="510975" y="113048"/>
                  </a:lnTo>
                  <a:lnTo>
                    <a:pt x="593014" y="0"/>
                  </a:lnTo>
                  <a:lnTo>
                    <a:pt x="677913" y="116988"/>
                  </a:lnTo>
                  <a:lnTo>
                    <a:pt x="690762" y="118283"/>
                  </a:lnTo>
                  <a:cubicBezTo>
                    <a:pt x="952734" y="171891"/>
                    <a:pt x="1149799" y="403683"/>
                    <a:pt x="1149799" y="681503"/>
                  </a:cubicBezTo>
                  <a:cubicBezTo>
                    <a:pt x="1149799" y="999011"/>
                    <a:pt x="892408" y="1256402"/>
                    <a:pt x="574900" y="1256402"/>
                  </a:cubicBezTo>
                  <a:cubicBezTo>
                    <a:pt x="257391" y="1256402"/>
                    <a:pt x="0" y="999011"/>
                    <a:pt x="0" y="681503"/>
                  </a:cubicBezTo>
                  <a:close/>
                </a:path>
              </a:pathLst>
            </a:custGeom>
            <a:noFill/>
            <a:ln w="28575">
              <a:solidFill>
                <a:schemeClr val="bg1">
                  <a:alpha val="4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0" name="组 43"/>
            <p:cNvGrpSpPr/>
            <p:nvPr/>
          </p:nvGrpSpPr>
          <p:grpSpPr>
            <a:xfrm>
              <a:off x="4836835" y="1951798"/>
              <a:ext cx="469459" cy="564601"/>
              <a:chOff x="4836835" y="1951798"/>
              <a:chExt cx="469459" cy="564601"/>
            </a:xfrm>
            <a:solidFill>
              <a:schemeClr val="bg1">
                <a:lumMod val="65000"/>
              </a:schemeClr>
            </a:solidFill>
          </p:grpSpPr>
          <p:sp>
            <p:nvSpPr>
              <p:cNvPr id="21" name="Freeform 59"/>
              <p:cNvSpPr>
                <a:spLocks/>
              </p:cNvSpPr>
              <p:nvPr/>
            </p:nvSpPr>
            <p:spPr bwMode="auto">
              <a:xfrm>
                <a:off x="4836835" y="1953881"/>
                <a:ext cx="204173" cy="269453"/>
              </a:xfrm>
              <a:custGeom>
                <a:avLst/>
                <a:gdLst>
                  <a:gd name="T0" fmla="*/ 52 w 123"/>
                  <a:gd name="T1" fmla="*/ 6 h 163"/>
                  <a:gd name="T2" fmla="*/ 71 w 123"/>
                  <a:gd name="T3" fmla="*/ 7 h 163"/>
                  <a:gd name="T4" fmla="*/ 115 w 123"/>
                  <a:gd name="T5" fmla="*/ 59 h 163"/>
                  <a:gd name="T6" fmla="*/ 115 w 123"/>
                  <a:gd name="T7" fmla="*/ 81 h 163"/>
                  <a:gd name="T8" fmla="*/ 84 w 123"/>
                  <a:gd name="T9" fmla="*/ 83 h 163"/>
                  <a:gd name="T10" fmla="*/ 113 w 123"/>
                  <a:gd name="T11" fmla="*/ 137 h 163"/>
                  <a:gd name="T12" fmla="*/ 65 w 123"/>
                  <a:gd name="T13" fmla="*/ 163 h 163"/>
                  <a:gd name="T14" fmla="*/ 36 w 123"/>
                  <a:gd name="T15" fmla="*/ 83 h 163"/>
                  <a:gd name="T16" fmla="*/ 0 w 123"/>
                  <a:gd name="T17" fmla="*/ 70 h 163"/>
                  <a:gd name="T18" fmla="*/ 21 w 123"/>
                  <a:gd name="T19" fmla="*/ 42 h 163"/>
                  <a:gd name="T20" fmla="*/ 52 w 123"/>
                  <a:gd name="T21" fmla="*/ 6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3" h="163">
                    <a:moveTo>
                      <a:pt x="52" y="6"/>
                    </a:moveTo>
                    <a:cubicBezTo>
                      <a:pt x="56" y="0"/>
                      <a:pt x="67" y="1"/>
                      <a:pt x="71" y="7"/>
                    </a:cubicBezTo>
                    <a:cubicBezTo>
                      <a:pt x="85" y="25"/>
                      <a:pt x="100" y="42"/>
                      <a:pt x="115" y="59"/>
                    </a:cubicBezTo>
                    <a:cubicBezTo>
                      <a:pt x="121" y="65"/>
                      <a:pt x="123" y="76"/>
                      <a:pt x="115" y="81"/>
                    </a:cubicBezTo>
                    <a:cubicBezTo>
                      <a:pt x="105" y="83"/>
                      <a:pt x="95" y="82"/>
                      <a:pt x="84" y="83"/>
                    </a:cubicBezTo>
                    <a:cubicBezTo>
                      <a:pt x="81" y="105"/>
                      <a:pt x="95" y="125"/>
                      <a:pt x="113" y="137"/>
                    </a:cubicBezTo>
                    <a:cubicBezTo>
                      <a:pt x="97" y="145"/>
                      <a:pt x="82" y="156"/>
                      <a:pt x="65" y="163"/>
                    </a:cubicBezTo>
                    <a:cubicBezTo>
                      <a:pt x="46" y="141"/>
                      <a:pt x="33" y="113"/>
                      <a:pt x="36" y="83"/>
                    </a:cubicBezTo>
                    <a:cubicBezTo>
                      <a:pt x="24" y="81"/>
                      <a:pt x="1" y="88"/>
                      <a:pt x="0" y="70"/>
                    </a:cubicBezTo>
                    <a:cubicBezTo>
                      <a:pt x="4" y="59"/>
                      <a:pt x="13" y="51"/>
                      <a:pt x="21" y="42"/>
                    </a:cubicBezTo>
                    <a:cubicBezTo>
                      <a:pt x="31" y="31"/>
                      <a:pt x="41" y="18"/>
                      <a:pt x="5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/>
              </a:p>
            </p:txBody>
          </p:sp>
          <p:sp>
            <p:nvSpPr>
              <p:cNvPr id="22" name="Freeform 60"/>
              <p:cNvSpPr>
                <a:spLocks/>
              </p:cNvSpPr>
              <p:nvPr/>
            </p:nvSpPr>
            <p:spPr bwMode="auto">
              <a:xfrm>
                <a:off x="4900031" y="1951798"/>
                <a:ext cx="406263" cy="564601"/>
              </a:xfrm>
              <a:custGeom>
                <a:avLst/>
                <a:gdLst>
                  <a:gd name="T0" fmla="*/ 179 w 245"/>
                  <a:gd name="T1" fmla="*/ 4 h 341"/>
                  <a:gd name="T2" fmla="*/ 201 w 245"/>
                  <a:gd name="T3" fmla="*/ 16 h 341"/>
                  <a:gd name="T4" fmla="*/ 241 w 245"/>
                  <a:gd name="T5" fmla="*/ 64 h 341"/>
                  <a:gd name="T6" fmla="*/ 240 w 245"/>
                  <a:gd name="T7" fmla="*/ 81 h 341"/>
                  <a:gd name="T8" fmla="*/ 211 w 245"/>
                  <a:gd name="T9" fmla="*/ 84 h 341"/>
                  <a:gd name="T10" fmla="*/ 172 w 245"/>
                  <a:gd name="T11" fmla="*/ 169 h 341"/>
                  <a:gd name="T12" fmla="*/ 87 w 245"/>
                  <a:gd name="T13" fmla="*/ 221 h 341"/>
                  <a:gd name="T14" fmla="*/ 53 w 245"/>
                  <a:gd name="T15" fmla="*/ 250 h 341"/>
                  <a:gd name="T16" fmla="*/ 46 w 245"/>
                  <a:gd name="T17" fmla="*/ 339 h 341"/>
                  <a:gd name="T18" fmla="*/ 1 w 245"/>
                  <a:gd name="T19" fmla="*/ 340 h 341"/>
                  <a:gd name="T20" fmla="*/ 1 w 245"/>
                  <a:gd name="T21" fmla="*/ 267 h 341"/>
                  <a:gd name="T22" fmla="*/ 12 w 245"/>
                  <a:gd name="T23" fmla="*/ 225 h 341"/>
                  <a:gd name="T24" fmla="*/ 54 w 245"/>
                  <a:gd name="T25" fmla="*/ 184 h 341"/>
                  <a:gd name="T26" fmla="*/ 107 w 245"/>
                  <a:gd name="T27" fmla="*/ 152 h 341"/>
                  <a:gd name="T28" fmla="*/ 154 w 245"/>
                  <a:gd name="T29" fmla="*/ 115 h 341"/>
                  <a:gd name="T30" fmla="*/ 159 w 245"/>
                  <a:gd name="T31" fmla="*/ 84 h 341"/>
                  <a:gd name="T32" fmla="*/ 126 w 245"/>
                  <a:gd name="T33" fmla="*/ 78 h 341"/>
                  <a:gd name="T34" fmla="*/ 138 w 245"/>
                  <a:gd name="T35" fmla="*/ 51 h 341"/>
                  <a:gd name="T36" fmla="*/ 179 w 245"/>
                  <a:gd name="T37" fmla="*/ 4 h 3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5" h="341">
                    <a:moveTo>
                      <a:pt x="179" y="4"/>
                    </a:moveTo>
                    <a:cubicBezTo>
                      <a:pt x="189" y="0"/>
                      <a:pt x="195" y="10"/>
                      <a:pt x="201" y="16"/>
                    </a:cubicBezTo>
                    <a:cubicBezTo>
                      <a:pt x="214" y="32"/>
                      <a:pt x="229" y="47"/>
                      <a:pt x="241" y="64"/>
                    </a:cubicBezTo>
                    <a:cubicBezTo>
                      <a:pt x="245" y="69"/>
                      <a:pt x="244" y="77"/>
                      <a:pt x="240" y="81"/>
                    </a:cubicBezTo>
                    <a:cubicBezTo>
                      <a:pt x="231" y="85"/>
                      <a:pt x="221" y="83"/>
                      <a:pt x="211" y="84"/>
                    </a:cubicBezTo>
                    <a:cubicBezTo>
                      <a:pt x="209" y="115"/>
                      <a:pt x="199" y="149"/>
                      <a:pt x="172" y="169"/>
                    </a:cubicBezTo>
                    <a:cubicBezTo>
                      <a:pt x="145" y="187"/>
                      <a:pt x="115" y="203"/>
                      <a:pt x="87" y="221"/>
                    </a:cubicBezTo>
                    <a:cubicBezTo>
                      <a:pt x="75" y="229"/>
                      <a:pt x="59" y="235"/>
                      <a:pt x="53" y="250"/>
                    </a:cubicBezTo>
                    <a:cubicBezTo>
                      <a:pt x="42" y="278"/>
                      <a:pt x="50" y="310"/>
                      <a:pt x="46" y="339"/>
                    </a:cubicBezTo>
                    <a:cubicBezTo>
                      <a:pt x="31" y="341"/>
                      <a:pt x="16" y="341"/>
                      <a:pt x="1" y="340"/>
                    </a:cubicBezTo>
                    <a:cubicBezTo>
                      <a:pt x="0" y="316"/>
                      <a:pt x="1" y="291"/>
                      <a:pt x="1" y="267"/>
                    </a:cubicBezTo>
                    <a:cubicBezTo>
                      <a:pt x="1" y="252"/>
                      <a:pt x="3" y="237"/>
                      <a:pt x="12" y="225"/>
                    </a:cubicBezTo>
                    <a:cubicBezTo>
                      <a:pt x="25" y="210"/>
                      <a:pt x="41" y="198"/>
                      <a:pt x="54" y="184"/>
                    </a:cubicBezTo>
                    <a:cubicBezTo>
                      <a:pt x="71" y="171"/>
                      <a:pt x="90" y="164"/>
                      <a:pt x="107" y="152"/>
                    </a:cubicBezTo>
                    <a:cubicBezTo>
                      <a:pt x="123" y="140"/>
                      <a:pt x="144" y="133"/>
                      <a:pt x="154" y="115"/>
                    </a:cubicBezTo>
                    <a:cubicBezTo>
                      <a:pt x="159" y="105"/>
                      <a:pt x="163" y="94"/>
                      <a:pt x="159" y="84"/>
                    </a:cubicBezTo>
                    <a:cubicBezTo>
                      <a:pt x="148" y="82"/>
                      <a:pt x="135" y="86"/>
                      <a:pt x="126" y="78"/>
                    </a:cubicBezTo>
                    <a:cubicBezTo>
                      <a:pt x="122" y="67"/>
                      <a:pt x="132" y="59"/>
                      <a:pt x="138" y="51"/>
                    </a:cubicBezTo>
                    <a:cubicBezTo>
                      <a:pt x="152" y="36"/>
                      <a:pt x="164" y="18"/>
                      <a:pt x="17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/>
              </a:p>
            </p:txBody>
          </p:sp>
          <p:sp>
            <p:nvSpPr>
              <p:cNvPr id="23" name="Freeform 61"/>
              <p:cNvSpPr>
                <a:spLocks/>
              </p:cNvSpPr>
              <p:nvPr/>
            </p:nvSpPr>
            <p:spPr bwMode="auto">
              <a:xfrm>
                <a:off x="5123649" y="2283058"/>
                <a:ext cx="119448" cy="233341"/>
              </a:xfrm>
              <a:custGeom>
                <a:avLst/>
                <a:gdLst>
                  <a:gd name="T0" fmla="*/ 0 w 72"/>
                  <a:gd name="T1" fmla="*/ 25 h 141"/>
                  <a:gd name="T2" fmla="*/ 42 w 72"/>
                  <a:gd name="T3" fmla="*/ 0 h 141"/>
                  <a:gd name="T4" fmla="*/ 71 w 72"/>
                  <a:gd name="T5" fmla="*/ 63 h 141"/>
                  <a:gd name="T6" fmla="*/ 71 w 72"/>
                  <a:gd name="T7" fmla="*/ 139 h 141"/>
                  <a:gd name="T8" fmla="*/ 23 w 72"/>
                  <a:gd name="T9" fmla="*/ 140 h 141"/>
                  <a:gd name="T10" fmla="*/ 22 w 72"/>
                  <a:gd name="T11" fmla="*/ 63 h 141"/>
                  <a:gd name="T12" fmla="*/ 0 w 72"/>
                  <a:gd name="T13" fmla="*/ 29 h 141"/>
                  <a:gd name="T14" fmla="*/ 0 w 72"/>
                  <a:gd name="T15" fmla="*/ 25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2" h="141">
                    <a:moveTo>
                      <a:pt x="0" y="25"/>
                    </a:moveTo>
                    <a:cubicBezTo>
                      <a:pt x="14" y="16"/>
                      <a:pt x="28" y="8"/>
                      <a:pt x="42" y="0"/>
                    </a:cubicBezTo>
                    <a:cubicBezTo>
                      <a:pt x="57" y="18"/>
                      <a:pt x="71" y="39"/>
                      <a:pt x="71" y="63"/>
                    </a:cubicBezTo>
                    <a:cubicBezTo>
                      <a:pt x="71" y="88"/>
                      <a:pt x="72" y="114"/>
                      <a:pt x="71" y="139"/>
                    </a:cubicBezTo>
                    <a:cubicBezTo>
                      <a:pt x="55" y="141"/>
                      <a:pt x="39" y="141"/>
                      <a:pt x="23" y="140"/>
                    </a:cubicBezTo>
                    <a:cubicBezTo>
                      <a:pt x="22" y="114"/>
                      <a:pt x="24" y="88"/>
                      <a:pt x="22" y="63"/>
                    </a:cubicBezTo>
                    <a:cubicBezTo>
                      <a:pt x="21" y="49"/>
                      <a:pt x="10" y="39"/>
                      <a:pt x="0" y="29"/>
                    </a:cubicBezTo>
                    <a:cubicBezTo>
                      <a:pt x="0" y="28"/>
                      <a:pt x="0" y="26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3"/>
              </a:p>
            </p:txBody>
          </p:sp>
        </p:grpSp>
        <p:sp>
          <p:nvSpPr>
            <p:cNvPr id="24" name="任意多边形 58"/>
            <p:cNvSpPr/>
            <p:nvPr/>
          </p:nvSpPr>
          <p:spPr>
            <a:xfrm rot="8278261">
              <a:off x="4529443" y="1679570"/>
              <a:ext cx="1149799" cy="1256402"/>
            </a:xfrm>
            <a:custGeom>
              <a:avLst/>
              <a:gdLst>
                <a:gd name="connsiteX0" fmla="*/ 0 w 1149799"/>
                <a:gd name="connsiteY0" fmla="*/ 681503 h 1256402"/>
                <a:gd name="connsiteX1" fmla="*/ 459037 w 1149799"/>
                <a:gd name="connsiteY1" fmla="*/ 118283 h 1256402"/>
                <a:gd name="connsiteX2" fmla="*/ 510975 w 1149799"/>
                <a:gd name="connsiteY2" fmla="*/ 113048 h 1256402"/>
                <a:gd name="connsiteX3" fmla="*/ 593014 w 1149799"/>
                <a:gd name="connsiteY3" fmla="*/ 0 h 1256402"/>
                <a:gd name="connsiteX4" fmla="*/ 677913 w 1149799"/>
                <a:gd name="connsiteY4" fmla="*/ 116988 h 1256402"/>
                <a:gd name="connsiteX5" fmla="*/ 690762 w 1149799"/>
                <a:gd name="connsiteY5" fmla="*/ 118283 h 1256402"/>
                <a:gd name="connsiteX6" fmla="*/ 1149799 w 1149799"/>
                <a:gd name="connsiteY6" fmla="*/ 681503 h 1256402"/>
                <a:gd name="connsiteX7" fmla="*/ 574900 w 1149799"/>
                <a:gd name="connsiteY7" fmla="*/ 1256402 h 1256402"/>
                <a:gd name="connsiteX8" fmla="*/ 0 w 1149799"/>
                <a:gd name="connsiteY8" fmla="*/ 681503 h 1256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9799" h="1256402">
                  <a:moveTo>
                    <a:pt x="0" y="681503"/>
                  </a:moveTo>
                  <a:cubicBezTo>
                    <a:pt x="0" y="403683"/>
                    <a:pt x="197065" y="171891"/>
                    <a:pt x="459037" y="118283"/>
                  </a:cubicBezTo>
                  <a:lnTo>
                    <a:pt x="510975" y="113048"/>
                  </a:lnTo>
                  <a:lnTo>
                    <a:pt x="593014" y="0"/>
                  </a:lnTo>
                  <a:lnTo>
                    <a:pt x="677913" y="116988"/>
                  </a:lnTo>
                  <a:lnTo>
                    <a:pt x="690762" y="118283"/>
                  </a:lnTo>
                  <a:cubicBezTo>
                    <a:pt x="952734" y="171891"/>
                    <a:pt x="1149799" y="403683"/>
                    <a:pt x="1149799" y="681503"/>
                  </a:cubicBezTo>
                  <a:cubicBezTo>
                    <a:pt x="1149799" y="999011"/>
                    <a:pt x="892408" y="1256402"/>
                    <a:pt x="574900" y="1256402"/>
                  </a:cubicBezTo>
                  <a:cubicBezTo>
                    <a:pt x="257391" y="1256402"/>
                    <a:pt x="0" y="999011"/>
                    <a:pt x="0" y="681503"/>
                  </a:cubicBezTo>
                  <a:close/>
                </a:path>
              </a:pathLst>
            </a:custGeom>
            <a:noFill/>
            <a:ln w="28575">
              <a:solidFill>
                <a:schemeClr val="bg1">
                  <a:alpha val="4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任意多边形 66"/>
            <p:cNvSpPr/>
            <p:nvPr/>
          </p:nvSpPr>
          <p:spPr>
            <a:xfrm rot="10800000">
              <a:off x="6051236" y="1003581"/>
              <a:ext cx="1088086" cy="1188967"/>
            </a:xfrm>
            <a:custGeom>
              <a:avLst/>
              <a:gdLst>
                <a:gd name="connsiteX0" fmla="*/ 0 w 1149799"/>
                <a:gd name="connsiteY0" fmla="*/ 681503 h 1256402"/>
                <a:gd name="connsiteX1" fmla="*/ 459037 w 1149799"/>
                <a:gd name="connsiteY1" fmla="*/ 118283 h 1256402"/>
                <a:gd name="connsiteX2" fmla="*/ 510975 w 1149799"/>
                <a:gd name="connsiteY2" fmla="*/ 113048 h 1256402"/>
                <a:gd name="connsiteX3" fmla="*/ 593014 w 1149799"/>
                <a:gd name="connsiteY3" fmla="*/ 0 h 1256402"/>
                <a:gd name="connsiteX4" fmla="*/ 677913 w 1149799"/>
                <a:gd name="connsiteY4" fmla="*/ 116988 h 1256402"/>
                <a:gd name="connsiteX5" fmla="*/ 690762 w 1149799"/>
                <a:gd name="connsiteY5" fmla="*/ 118283 h 1256402"/>
                <a:gd name="connsiteX6" fmla="*/ 1149799 w 1149799"/>
                <a:gd name="connsiteY6" fmla="*/ 681503 h 1256402"/>
                <a:gd name="connsiteX7" fmla="*/ 574900 w 1149799"/>
                <a:gd name="connsiteY7" fmla="*/ 1256402 h 1256402"/>
                <a:gd name="connsiteX8" fmla="*/ 0 w 1149799"/>
                <a:gd name="connsiteY8" fmla="*/ 681503 h 1256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9799" h="1256402">
                  <a:moveTo>
                    <a:pt x="0" y="681503"/>
                  </a:moveTo>
                  <a:cubicBezTo>
                    <a:pt x="0" y="403683"/>
                    <a:pt x="197065" y="171891"/>
                    <a:pt x="459037" y="118283"/>
                  </a:cubicBezTo>
                  <a:lnTo>
                    <a:pt x="510975" y="113048"/>
                  </a:lnTo>
                  <a:lnTo>
                    <a:pt x="593014" y="0"/>
                  </a:lnTo>
                  <a:lnTo>
                    <a:pt x="677913" y="116988"/>
                  </a:lnTo>
                  <a:lnTo>
                    <a:pt x="690762" y="118283"/>
                  </a:lnTo>
                  <a:cubicBezTo>
                    <a:pt x="952734" y="171891"/>
                    <a:pt x="1149799" y="403683"/>
                    <a:pt x="1149799" y="681503"/>
                  </a:cubicBezTo>
                  <a:cubicBezTo>
                    <a:pt x="1149799" y="999011"/>
                    <a:pt x="892408" y="1256402"/>
                    <a:pt x="574900" y="1256402"/>
                  </a:cubicBezTo>
                  <a:cubicBezTo>
                    <a:pt x="257391" y="1256402"/>
                    <a:pt x="0" y="999011"/>
                    <a:pt x="0" y="681503"/>
                  </a:cubicBezTo>
                  <a:close/>
                </a:path>
              </a:pathLst>
            </a:custGeom>
            <a:solidFill>
              <a:schemeClr val="bg1">
                <a:alpha val="27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6127092" y="1142605"/>
              <a:ext cx="9363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solidFill>
                    <a:schemeClr val="bg1"/>
                  </a:solidFill>
                  <a:latin typeface="HelveticaNeueLT Pro 67 MdCn" panose="020B0606030502030204" pitchFamily="34" charset="0"/>
                </a:rPr>
                <a:t>34%</a:t>
              </a:r>
              <a:endParaRPr lang="zh-CN" altLang="en-US" sz="2800" dirty="0">
                <a:solidFill>
                  <a:schemeClr val="bg1"/>
                </a:solidFill>
                <a:latin typeface="HelveticaNeueLT Pro 67 MdCn" panose="020B0606030502030204" pitchFamily="34" charset="0"/>
              </a:endParaRPr>
            </a:p>
          </p:txBody>
        </p:sp>
        <p:cxnSp>
          <p:nvCxnSpPr>
            <p:cNvPr id="27" name="直接连接符 69"/>
            <p:cNvCxnSpPr/>
            <p:nvPr/>
          </p:nvCxnSpPr>
          <p:spPr>
            <a:xfrm>
              <a:off x="6247947" y="1669577"/>
              <a:ext cx="694666" cy="0"/>
            </a:xfrm>
            <a:prstGeom prst="line">
              <a:avLst/>
            </a:prstGeom>
            <a:ln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/>
            <p:cNvSpPr txBox="1"/>
            <p:nvPr/>
          </p:nvSpPr>
          <p:spPr>
            <a:xfrm>
              <a:off x="6127092" y="1663069"/>
              <a:ext cx="936375" cy="202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 smtClean="0">
                  <a:solidFill>
                    <a:schemeClr val="bg1"/>
                  </a:solidFill>
                  <a:latin typeface="HelveticaNeueLT Pro 67 MdCn" panose="020B0606030502030204" pitchFamily="34" charset="0"/>
                </a:rPr>
                <a:t>From 2014 </a:t>
              </a:r>
              <a:endParaRPr lang="zh-CN" altLang="en-US" sz="1200" dirty="0">
                <a:solidFill>
                  <a:schemeClr val="bg1"/>
                </a:solidFill>
                <a:latin typeface="HelveticaNeueLT Pro 67 MdCn" panose="020B0606030502030204" pitchFamily="34" charset="0"/>
              </a:endParaRPr>
            </a:p>
          </p:txBody>
        </p:sp>
        <p:sp>
          <p:nvSpPr>
            <p:cNvPr id="29" name="矩形 55"/>
            <p:cNvSpPr/>
            <p:nvPr/>
          </p:nvSpPr>
          <p:spPr>
            <a:xfrm>
              <a:off x="542808" y="2588338"/>
              <a:ext cx="3194106" cy="82586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bg1">
                      <a:lumMod val="75000"/>
                    </a:schemeClr>
                  </a:solidFill>
                  <a:latin typeface="HelveticaNeueLT Pro 67 MdCnO" panose="020B0606030502030204" pitchFamily="34" charset="0"/>
                  <a:sym typeface="News Gothic MT" charset="0"/>
                </a:rPr>
                <a:t>顶部“开始”面板中可以对字体、字号、颜色、行距等进行修改。建议正文</a:t>
              </a:r>
              <a:r>
                <a:rPr lang="en-US" altLang="zh-CN" sz="1000" dirty="0">
                  <a:solidFill>
                    <a:schemeClr val="bg1">
                      <a:lumMod val="75000"/>
                    </a:schemeClr>
                  </a:solidFill>
                  <a:latin typeface="HelveticaNeueLT Pro 67 MdCnO" panose="020B0606030502030204" pitchFamily="34" charset="0"/>
                  <a:sym typeface="News Gothic MT" charset="0"/>
                </a:rPr>
                <a:t>10</a:t>
              </a:r>
              <a:r>
                <a:rPr lang="zh-CN" altLang="en-US" sz="1000" dirty="0">
                  <a:solidFill>
                    <a:schemeClr val="bg1">
                      <a:lumMod val="75000"/>
                    </a:schemeClr>
                  </a:solidFill>
                  <a:latin typeface="HelveticaNeueLT Pro 67 MdCnO" panose="020B0606030502030204" pitchFamily="34" charset="0"/>
                  <a:sym typeface="News Gothic MT" charset="0"/>
                </a:rPr>
                <a:t>号字，</a:t>
              </a:r>
              <a:r>
                <a:rPr lang="en-US" altLang="zh-CN" sz="1000" dirty="0">
                  <a:solidFill>
                    <a:schemeClr val="bg1">
                      <a:lumMod val="75000"/>
                    </a:schemeClr>
                  </a:solidFill>
                  <a:latin typeface="HelveticaNeueLT Pro 67 MdCnO" panose="020B0606030502030204" pitchFamily="34" charset="0"/>
                  <a:sym typeface="News Gothic MT" charset="0"/>
                </a:rPr>
                <a:t>1.3</a:t>
              </a:r>
              <a:r>
                <a:rPr lang="zh-CN" altLang="en-US" sz="1000" dirty="0">
                  <a:solidFill>
                    <a:schemeClr val="bg1">
                      <a:lumMod val="75000"/>
                    </a:schemeClr>
                  </a:solidFill>
                  <a:latin typeface="HelveticaNeueLT Pro 67 MdCnO" panose="020B0606030502030204" pitchFamily="34" charset="0"/>
                  <a:sym typeface="News Gothic MT" charset="0"/>
                </a:rPr>
                <a:t>倍字间距</a:t>
              </a:r>
              <a:r>
                <a:rPr lang="zh-CN" altLang="en-US" sz="1000" dirty="0" smtClean="0">
                  <a:solidFill>
                    <a:schemeClr val="bg1">
                      <a:lumMod val="75000"/>
                    </a:schemeClr>
                  </a:solidFill>
                  <a:latin typeface="HelveticaNeueLT Pro 67 MdCnO" panose="020B0606030502030204" pitchFamily="34" charset="0"/>
                  <a:sym typeface="News Gothic MT" charset="0"/>
                </a:rPr>
                <a:t>。</a:t>
              </a:r>
              <a:r>
                <a:rPr lang="zh-CN" altLang="en-US" sz="1000" dirty="0">
                  <a:solidFill>
                    <a:schemeClr val="bg1">
                      <a:lumMod val="75000"/>
                    </a:schemeClr>
                  </a:solidFill>
                  <a:latin typeface="HelveticaNeueLT Pro 67 MdCnO" panose="020B0606030502030204" pitchFamily="34" charset="0"/>
                  <a:sym typeface="News Gothic MT" charset="0"/>
                </a:rPr>
                <a:t>顶部“开始”面板中可以对字体、字号、颜色、行距等进行修改。建议正文</a:t>
              </a:r>
              <a:r>
                <a:rPr lang="en-US" altLang="zh-CN" sz="1000" dirty="0">
                  <a:solidFill>
                    <a:schemeClr val="bg1">
                      <a:lumMod val="75000"/>
                    </a:schemeClr>
                  </a:solidFill>
                  <a:latin typeface="HelveticaNeueLT Pro 67 MdCnO" panose="020B0606030502030204" pitchFamily="34" charset="0"/>
                  <a:sym typeface="News Gothic MT" charset="0"/>
                </a:rPr>
                <a:t>10</a:t>
              </a:r>
              <a:r>
                <a:rPr lang="zh-CN" altLang="en-US" sz="1000" dirty="0">
                  <a:solidFill>
                    <a:schemeClr val="bg1">
                      <a:lumMod val="75000"/>
                    </a:schemeClr>
                  </a:solidFill>
                  <a:latin typeface="HelveticaNeueLT Pro 67 MdCnO" panose="020B0606030502030204" pitchFamily="34" charset="0"/>
                  <a:sym typeface="News Gothic MT" charset="0"/>
                </a:rPr>
                <a:t>号字，</a:t>
              </a:r>
              <a:r>
                <a:rPr lang="en-US" altLang="zh-CN" sz="1000" dirty="0">
                  <a:solidFill>
                    <a:schemeClr val="bg1">
                      <a:lumMod val="75000"/>
                    </a:schemeClr>
                  </a:solidFill>
                  <a:latin typeface="HelveticaNeueLT Pro 67 MdCnO" panose="020B0606030502030204" pitchFamily="34" charset="0"/>
                  <a:sym typeface="News Gothic MT" charset="0"/>
                </a:rPr>
                <a:t>1.3</a:t>
              </a:r>
              <a:r>
                <a:rPr lang="zh-CN" altLang="en-US" sz="1000" dirty="0">
                  <a:solidFill>
                    <a:schemeClr val="bg1">
                      <a:lumMod val="75000"/>
                    </a:schemeClr>
                  </a:solidFill>
                  <a:latin typeface="HelveticaNeueLT Pro 67 MdCnO" panose="020B0606030502030204" pitchFamily="34" charset="0"/>
                  <a:sym typeface="News Gothic MT" charset="0"/>
                </a:rPr>
                <a:t>倍字间距</a:t>
              </a:r>
              <a:r>
                <a:rPr lang="zh-CN" altLang="en-US" sz="1000" dirty="0" smtClean="0">
                  <a:solidFill>
                    <a:schemeClr val="bg1">
                      <a:lumMod val="75000"/>
                    </a:schemeClr>
                  </a:solidFill>
                  <a:latin typeface="HelveticaNeueLT Pro 67 MdCnO" panose="020B0606030502030204" pitchFamily="34" charset="0"/>
                  <a:sym typeface="News Gothic MT" charset="0"/>
                </a:rPr>
                <a:t>。</a:t>
              </a:r>
              <a:endParaRPr lang="zh-CN" altLang="en-US" sz="1000" dirty="0">
                <a:solidFill>
                  <a:schemeClr val="bg1">
                    <a:lumMod val="75000"/>
                  </a:schemeClr>
                </a:solidFill>
                <a:latin typeface="HelveticaNeueLT Pro 67 MdCnO" panose="020B0606030502030204" pitchFamily="34" charset="0"/>
                <a:sym typeface="News Gothic MT" charset="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548833" y="1506986"/>
              <a:ext cx="128205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 smtClean="0">
                  <a:solidFill>
                    <a:schemeClr val="bg1"/>
                  </a:solidFill>
                  <a:latin typeface="HelveticaNeueLT Pro 67 MdCn" panose="020B0606030502030204" pitchFamily="34" charset="0"/>
                </a:rPr>
                <a:t>9,300</a:t>
              </a:r>
              <a:endParaRPr lang="zh-CN" altLang="en-US" sz="3200" dirty="0">
                <a:solidFill>
                  <a:schemeClr val="bg1"/>
                </a:solidFill>
                <a:latin typeface="HelveticaNeueLT Pro 67 MdCn" panose="020B0606030502030204" pitchFamily="34" charset="0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1670986" y="1642436"/>
              <a:ext cx="123590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>
                  <a:solidFill>
                    <a:schemeClr val="bg1"/>
                  </a:solidFill>
                  <a:latin typeface="HelveticaNeueLT Pro 67 MdCn" panose="020B0606030502030204" pitchFamily="34" charset="0"/>
                </a:rPr>
                <a:t>Million</a:t>
              </a:r>
              <a:endParaRPr lang="zh-CN" altLang="en-US" sz="2000" dirty="0">
                <a:solidFill>
                  <a:schemeClr val="bg1"/>
                </a:solidFill>
                <a:latin typeface="HelveticaNeueLT Pro 67 MdCn" panose="020B0606030502030204" pitchFamily="34" charset="0"/>
              </a:endParaRPr>
            </a:p>
          </p:txBody>
        </p:sp>
        <p:sp>
          <p:nvSpPr>
            <p:cNvPr id="32" name="矩形 39"/>
            <p:cNvSpPr/>
            <p:nvPr/>
          </p:nvSpPr>
          <p:spPr>
            <a:xfrm>
              <a:off x="616841" y="2149905"/>
              <a:ext cx="2031325" cy="369332"/>
            </a:xfrm>
            <a:prstGeom prst="rect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</p:spPr>
          <p:txBody>
            <a:bodyPr wrap="none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latin typeface="HelveticaNeueLT Pro 67 MdCn" panose="020B0606030502030204" pitchFamily="34" charset="0"/>
                  <a:ea typeface="Hiragino Sans GB W3" panose="020B0300000000000000" pitchFamily="34" charset="-122"/>
                  <a:sym typeface="News Gothic MT" charset="0"/>
                </a:rPr>
                <a:t>点击此处添加标题</a:t>
              </a:r>
              <a:endParaRPr lang="zh-CN" altLang="zh-CN" sz="1800" dirty="0">
                <a:solidFill>
                  <a:schemeClr val="bg1"/>
                </a:solidFill>
                <a:latin typeface="HelveticaNeueLT Pro 67 MdCn" panose="020B0606030502030204" pitchFamily="34" charset="0"/>
                <a:ea typeface="Hiragino Sans GB W3" panose="020B03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0962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3" name="KSO_Shape"/>
          <p:cNvSpPr>
            <a:spLocks/>
          </p:cNvSpPr>
          <p:nvPr/>
        </p:nvSpPr>
        <p:spPr bwMode="auto">
          <a:xfrm>
            <a:off x="2005542" y="2452914"/>
            <a:ext cx="481333" cy="578757"/>
          </a:xfrm>
          <a:custGeom>
            <a:avLst/>
            <a:gdLst>
              <a:gd name="T0" fmla="*/ 808831 w 3808"/>
              <a:gd name="T1" fmla="*/ 1295383 h 4578"/>
              <a:gd name="T2" fmla="*/ 620770 w 3808"/>
              <a:gd name="T3" fmla="*/ 1061107 h 4578"/>
              <a:gd name="T4" fmla="*/ 609952 w 3808"/>
              <a:gd name="T5" fmla="*/ 993696 h 4578"/>
              <a:gd name="T6" fmla="*/ 804254 w 3808"/>
              <a:gd name="T7" fmla="*/ 1136009 h 4578"/>
              <a:gd name="T8" fmla="*/ 1261510 w 3808"/>
              <a:gd name="T9" fmla="*/ 605039 h 4578"/>
              <a:gd name="T10" fmla="*/ 997309 w 3808"/>
              <a:gd name="T11" fmla="*/ 385328 h 4578"/>
              <a:gd name="T12" fmla="*/ 1018112 w 3808"/>
              <a:gd name="T13" fmla="*/ 332896 h 4578"/>
              <a:gd name="T14" fmla="*/ 991900 w 3808"/>
              <a:gd name="T15" fmla="*/ 304600 h 4578"/>
              <a:gd name="T16" fmla="*/ 1025601 w 3808"/>
              <a:gd name="T17" fmla="*/ 199322 h 4578"/>
              <a:gd name="T18" fmla="*/ 992316 w 3808"/>
              <a:gd name="T19" fmla="*/ 5410 h 4578"/>
              <a:gd name="T20" fmla="*/ 833379 w 3808"/>
              <a:gd name="T21" fmla="*/ 32457 h 4578"/>
              <a:gd name="T22" fmla="*/ 644901 w 3808"/>
              <a:gd name="T23" fmla="*/ 86969 h 4578"/>
              <a:gd name="T24" fmla="*/ 529651 w 3808"/>
              <a:gd name="T25" fmla="*/ 12484 h 4578"/>
              <a:gd name="T26" fmla="*/ 540469 w 3808"/>
              <a:gd name="T27" fmla="*/ 193496 h 4578"/>
              <a:gd name="T28" fmla="*/ 583324 w 3808"/>
              <a:gd name="T29" fmla="*/ 312507 h 4578"/>
              <a:gd name="T30" fmla="*/ 583324 w 3808"/>
              <a:gd name="T31" fmla="*/ 347877 h 4578"/>
              <a:gd name="T32" fmla="*/ 568345 w 3808"/>
              <a:gd name="T33" fmla="*/ 414872 h 4578"/>
              <a:gd name="T34" fmla="*/ 277516 w 3808"/>
              <a:gd name="T35" fmla="*/ 646651 h 4578"/>
              <a:gd name="T36" fmla="*/ 123155 w 3808"/>
              <a:gd name="T37" fmla="*/ 909223 h 4578"/>
              <a:gd name="T38" fmla="*/ 10818 w 3808"/>
              <a:gd name="T39" fmla="*/ 1299545 h 4578"/>
              <a:gd name="T40" fmla="*/ 22468 w 3808"/>
              <a:gd name="T41" fmla="*/ 1617461 h 4578"/>
              <a:gd name="T42" fmla="*/ 102352 w 3808"/>
              <a:gd name="T43" fmla="*/ 1767680 h 4578"/>
              <a:gd name="T44" fmla="*/ 251303 w 3808"/>
              <a:gd name="T45" fmla="*/ 1865469 h 4578"/>
              <a:gd name="T46" fmla="*/ 780539 w 3808"/>
              <a:gd name="T47" fmla="*/ 1905000 h 4578"/>
              <a:gd name="T48" fmla="*/ 1293547 w 3808"/>
              <a:gd name="T49" fmla="*/ 1877120 h 4578"/>
              <a:gd name="T50" fmla="*/ 1458725 w 3808"/>
              <a:gd name="T51" fmla="*/ 1792231 h 4578"/>
              <a:gd name="T52" fmla="*/ 1551092 w 3808"/>
              <a:gd name="T53" fmla="*/ 1651166 h 4578"/>
              <a:gd name="T54" fmla="*/ 1582297 w 3808"/>
              <a:gd name="T55" fmla="*/ 1380272 h 4578"/>
              <a:gd name="T56" fmla="*/ 1490762 w 3808"/>
              <a:gd name="T57" fmla="*/ 981628 h 4578"/>
              <a:gd name="T58" fmla="*/ 1336402 w 3808"/>
              <a:gd name="T59" fmla="*/ 681606 h 4578"/>
              <a:gd name="T60" fmla="*/ 1097164 w 3808"/>
              <a:gd name="T61" fmla="*/ 1433119 h 4578"/>
              <a:gd name="T62" fmla="*/ 1012287 w 3808"/>
              <a:gd name="T63" fmla="*/ 1537566 h 4578"/>
              <a:gd name="T64" fmla="*/ 917008 w 3808"/>
              <a:gd name="T65" fmla="*/ 1662818 h 4578"/>
              <a:gd name="T66" fmla="*/ 866664 w 3808"/>
              <a:gd name="T67" fmla="*/ 1689866 h 4578"/>
              <a:gd name="T68" fmla="*/ 825890 w 3808"/>
              <a:gd name="T69" fmla="*/ 1654495 h 4578"/>
              <a:gd name="T70" fmla="*/ 762648 w 3808"/>
              <a:gd name="T71" fmla="*/ 1664898 h 4578"/>
              <a:gd name="T72" fmla="*/ 714800 w 3808"/>
              <a:gd name="T73" fmla="*/ 1689033 h 4578"/>
              <a:gd name="T74" fmla="*/ 671113 w 3808"/>
              <a:gd name="T75" fmla="*/ 1651166 h 4578"/>
              <a:gd name="T76" fmla="*/ 550871 w 3808"/>
              <a:gd name="T77" fmla="*/ 1504692 h 4578"/>
              <a:gd name="T78" fmla="*/ 478059 w 3808"/>
              <a:gd name="T79" fmla="*/ 1349895 h 4578"/>
              <a:gd name="T80" fmla="*/ 529651 w 3808"/>
              <a:gd name="T81" fmla="*/ 1306202 h 4578"/>
              <a:gd name="T82" fmla="*/ 594141 w 3808"/>
              <a:gd name="T83" fmla="*/ 1367372 h 4578"/>
              <a:gd name="T84" fmla="*/ 639909 w 3808"/>
              <a:gd name="T85" fmla="*/ 1456006 h 4578"/>
              <a:gd name="T86" fmla="*/ 543381 w 3808"/>
              <a:gd name="T87" fmla="*/ 1186776 h 4578"/>
              <a:gd name="T88" fmla="*/ 488045 w 3808"/>
              <a:gd name="T89" fmla="*/ 1064020 h 4578"/>
              <a:gd name="T90" fmla="*/ 536308 w 3808"/>
              <a:gd name="T91" fmla="*/ 909223 h 4578"/>
              <a:gd name="T92" fmla="*/ 661544 w 3808"/>
              <a:gd name="T93" fmla="*/ 747353 h 4578"/>
              <a:gd name="T94" fmla="*/ 703567 w 3808"/>
              <a:gd name="T95" fmla="*/ 706157 h 4578"/>
              <a:gd name="T96" fmla="*/ 758071 w 3808"/>
              <a:gd name="T97" fmla="*/ 727379 h 4578"/>
              <a:gd name="T98" fmla="*/ 827554 w 3808"/>
              <a:gd name="T99" fmla="*/ 742359 h 4578"/>
              <a:gd name="T100" fmla="*/ 871241 w 3808"/>
              <a:gd name="T101" fmla="*/ 704492 h 4578"/>
              <a:gd name="T102" fmla="*/ 924913 w 3808"/>
              <a:gd name="T103" fmla="*/ 734453 h 4578"/>
              <a:gd name="T104" fmla="*/ 1015616 w 3808"/>
              <a:gd name="T105" fmla="*/ 876766 h 4578"/>
              <a:gd name="T106" fmla="*/ 1082602 w 3808"/>
              <a:gd name="T107" fmla="*/ 981628 h 4578"/>
              <a:gd name="T108" fmla="*/ 1068456 w 3808"/>
              <a:gd name="T109" fmla="*/ 1092733 h 4578"/>
              <a:gd name="T110" fmla="*/ 990236 w 3808"/>
              <a:gd name="T111" fmla="*/ 1074007 h 4578"/>
              <a:gd name="T112" fmla="*/ 948629 w 3808"/>
              <a:gd name="T113" fmla="*/ 974138 h 4578"/>
              <a:gd name="T114" fmla="*/ 1066376 w 3808"/>
              <a:gd name="T115" fmla="*/ 1236294 h 4578"/>
              <a:gd name="T116" fmla="*/ 1109230 w 3808"/>
              <a:gd name="T117" fmla="*/ 1312028 h 4578"/>
              <a:gd name="T118" fmla="*/ 934899 w 3808"/>
              <a:gd name="T119" fmla="*/ 1481389 h 4578"/>
              <a:gd name="T120" fmla="*/ 982330 w 3808"/>
              <a:gd name="T121" fmla="*/ 1422716 h 4578"/>
              <a:gd name="T122" fmla="*/ 975257 w 3808"/>
              <a:gd name="T123" fmla="*/ 1356553 h 4578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3808" h="4578">
                <a:moveTo>
                  <a:pt x="1815" y="3080"/>
                </a:moveTo>
                <a:lnTo>
                  <a:pt x="1829" y="3629"/>
                </a:lnTo>
                <a:lnTo>
                  <a:pt x="1878" y="3637"/>
                </a:lnTo>
                <a:lnTo>
                  <a:pt x="1903" y="3639"/>
                </a:lnTo>
                <a:lnTo>
                  <a:pt x="1930" y="3641"/>
                </a:lnTo>
                <a:lnTo>
                  <a:pt x="1946" y="3640"/>
                </a:lnTo>
                <a:lnTo>
                  <a:pt x="1961" y="3638"/>
                </a:lnTo>
                <a:lnTo>
                  <a:pt x="1975" y="3636"/>
                </a:lnTo>
                <a:lnTo>
                  <a:pt x="1991" y="3635"/>
                </a:lnTo>
                <a:lnTo>
                  <a:pt x="1998" y="3125"/>
                </a:lnTo>
                <a:lnTo>
                  <a:pt x="1971" y="3119"/>
                </a:lnTo>
                <a:lnTo>
                  <a:pt x="1944" y="3113"/>
                </a:lnTo>
                <a:lnTo>
                  <a:pt x="1878" y="3096"/>
                </a:lnTo>
                <a:lnTo>
                  <a:pt x="1815" y="3080"/>
                </a:lnTo>
                <a:close/>
                <a:moveTo>
                  <a:pt x="1458" y="2434"/>
                </a:moveTo>
                <a:lnTo>
                  <a:pt x="1458" y="2434"/>
                </a:lnTo>
                <a:lnTo>
                  <a:pt x="1458" y="2450"/>
                </a:lnTo>
                <a:lnTo>
                  <a:pt x="1459" y="2465"/>
                </a:lnTo>
                <a:lnTo>
                  <a:pt x="1461" y="2481"/>
                </a:lnTo>
                <a:lnTo>
                  <a:pt x="1464" y="2495"/>
                </a:lnTo>
                <a:lnTo>
                  <a:pt x="1469" y="2509"/>
                </a:lnTo>
                <a:lnTo>
                  <a:pt x="1475" y="2523"/>
                </a:lnTo>
                <a:lnTo>
                  <a:pt x="1483" y="2537"/>
                </a:lnTo>
                <a:lnTo>
                  <a:pt x="1492" y="2550"/>
                </a:lnTo>
                <a:lnTo>
                  <a:pt x="1502" y="2563"/>
                </a:lnTo>
                <a:lnTo>
                  <a:pt x="1513" y="2574"/>
                </a:lnTo>
                <a:lnTo>
                  <a:pt x="1525" y="2586"/>
                </a:lnTo>
                <a:lnTo>
                  <a:pt x="1538" y="2597"/>
                </a:lnTo>
                <a:lnTo>
                  <a:pt x="1554" y="2266"/>
                </a:lnTo>
                <a:lnTo>
                  <a:pt x="1532" y="2284"/>
                </a:lnTo>
                <a:lnTo>
                  <a:pt x="1514" y="2303"/>
                </a:lnTo>
                <a:lnTo>
                  <a:pt x="1498" y="2324"/>
                </a:lnTo>
                <a:lnTo>
                  <a:pt x="1491" y="2334"/>
                </a:lnTo>
                <a:lnTo>
                  <a:pt x="1484" y="2344"/>
                </a:lnTo>
                <a:lnTo>
                  <a:pt x="1478" y="2355"/>
                </a:lnTo>
                <a:lnTo>
                  <a:pt x="1474" y="2366"/>
                </a:lnTo>
                <a:lnTo>
                  <a:pt x="1469" y="2377"/>
                </a:lnTo>
                <a:lnTo>
                  <a:pt x="1466" y="2388"/>
                </a:lnTo>
                <a:lnTo>
                  <a:pt x="1463" y="2399"/>
                </a:lnTo>
                <a:lnTo>
                  <a:pt x="1460" y="2410"/>
                </a:lnTo>
                <a:lnTo>
                  <a:pt x="1459" y="2423"/>
                </a:lnTo>
                <a:lnTo>
                  <a:pt x="1458" y="2434"/>
                </a:lnTo>
                <a:close/>
                <a:moveTo>
                  <a:pt x="1894" y="2175"/>
                </a:moveTo>
                <a:lnTo>
                  <a:pt x="1894" y="2175"/>
                </a:lnTo>
                <a:lnTo>
                  <a:pt x="1875" y="2176"/>
                </a:lnTo>
                <a:lnTo>
                  <a:pt x="1856" y="2178"/>
                </a:lnTo>
                <a:lnTo>
                  <a:pt x="1839" y="2180"/>
                </a:lnTo>
                <a:lnTo>
                  <a:pt x="1820" y="2182"/>
                </a:lnTo>
                <a:lnTo>
                  <a:pt x="1812" y="2698"/>
                </a:lnTo>
                <a:lnTo>
                  <a:pt x="1869" y="2714"/>
                </a:lnTo>
                <a:lnTo>
                  <a:pt x="1933" y="2730"/>
                </a:lnTo>
                <a:lnTo>
                  <a:pt x="1966" y="2740"/>
                </a:lnTo>
                <a:lnTo>
                  <a:pt x="2000" y="2750"/>
                </a:lnTo>
                <a:lnTo>
                  <a:pt x="1996" y="2185"/>
                </a:lnTo>
                <a:lnTo>
                  <a:pt x="1947" y="2178"/>
                </a:lnTo>
                <a:lnTo>
                  <a:pt x="1921" y="2176"/>
                </a:lnTo>
                <a:lnTo>
                  <a:pt x="1908" y="2175"/>
                </a:lnTo>
                <a:lnTo>
                  <a:pt x="1894" y="2175"/>
                </a:lnTo>
                <a:close/>
                <a:moveTo>
                  <a:pt x="3118" y="1530"/>
                </a:moveTo>
                <a:lnTo>
                  <a:pt x="3118" y="1530"/>
                </a:lnTo>
                <a:lnTo>
                  <a:pt x="3099" y="1512"/>
                </a:lnTo>
                <a:lnTo>
                  <a:pt x="3078" y="1494"/>
                </a:lnTo>
                <a:lnTo>
                  <a:pt x="3032" y="1454"/>
                </a:lnTo>
                <a:lnTo>
                  <a:pt x="2980" y="1413"/>
                </a:lnTo>
                <a:lnTo>
                  <a:pt x="2926" y="1371"/>
                </a:lnTo>
                <a:lnTo>
                  <a:pt x="2810" y="1285"/>
                </a:lnTo>
                <a:lnTo>
                  <a:pt x="2694" y="1197"/>
                </a:lnTo>
                <a:lnTo>
                  <a:pt x="2637" y="1154"/>
                </a:lnTo>
                <a:lnTo>
                  <a:pt x="2584" y="1113"/>
                </a:lnTo>
                <a:lnTo>
                  <a:pt x="2534" y="1071"/>
                </a:lnTo>
                <a:lnTo>
                  <a:pt x="2511" y="1052"/>
                </a:lnTo>
                <a:lnTo>
                  <a:pt x="2490" y="1032"/>
                </a:lnTo>
                <a:lnTo>
                  <a:pt x="2470" y="1013"/>
                </a:lnTo>
                <a:lnTo>
                  <a:pt x="2451" y="995"/>
                </a:lnTo>
                <a:lnTo>
                  <a:pt x="2435" y="976"/>
                </a:lnTo>
                <a:lnTo>
                  <a:pt x="2421" y="959"/>
                </a:lnTo>
                <a:lnTo>
                  <a:pt x="2407" y="943"/>
                </a:lnTo>
                <a:lnTo>
                  <a:pt x="2397" y="926"/>
                </a:lnTo>
                <a:lnTo>
                  <a:pt x="2389" y="911"/>
                </a:lnTo>
                <a:lnTo>
                  <a:pt x="2384" y="897"/>
                </a:lnTo>
                <a:lnTo>
                  <a:pt x="2371" y="857"/>
                </a:lnTo>
                <a:lnTo>
                  <a:pt x="2386" y="854"/>
                </a:lnTo>
                <a:lnTo>
                  <a:pt x="2401" y="850"/>
                </a:lnTo>
                <a:lnTo>
                  <a:pt x="2413" y="844"/>
                </a:lnTo>
                <a:lnTo>
                  <a:pt x="2425" y="836"/>
                </a:lnTo>
                <a:lnTo>
                  <a:pt x="2434" y="826"/>
                </a:lnTo>
                <a:lnTo>
                  <a:pt x="2438" y="821"/>
                </a:lnTo>
                <a:lnTo>
                  <a:pt x="2441" y="816"/>
                </a:lnTo>
                <a:lnTo>
                  <a:pt x="2444" y="811"/>
                </a:lnTo>
                <a:lnTo>
                  <a:pt x="2445" y="805"/>
                </a:lnTo>
                <a:lnTo>
                  <a:pt x="2447" y="800"/>
                </a:lnTo>
                <a:lnTo>
                  <a:pt x="2447" y="794"/>
                </a:lnTo>
                <a:lnTo>
                  <a:pt x="2446" y="787"/>
                </a:lnTo>
                <a:lnTo>
                  <a:pt x="2445" y="781"/>
                </a:lnTo>
                <a:lnTo>
                  <a:pt x="2443" y="775"/>
                </a:lnTo>
                <a:lnTo>
                  <a:pt x="2440" y="768"/>
                </a:lnTo>
                <a:lnTo>
                  <a:pt x="2436" y="763"/>
                </a:lnTo>
                <a:lnTo>
                  <a:pt x="2432" y="757"/>
                </a:lnTo>
                <a:lnTo>
                  <a:pt x="2427" y="753"/>
                </a:lnTo>
                <a:lnTo>
                  <a:pt x="2421" y="748"/>
                </a:lnTo>
                <a:lnTo>
                  <a:pt x="2414" y="744"/>
                </a:lnTo>
                <a:lnTo>
                  <a:pt x="2407" y="740"/>
                </a:lnTo>
                <a:lnTo>
                  <a:pt x="2400" y="737"/>
                </a:lnTo>
                <a:lnTo>
                  <a:pt x="2392" y="735"/>
                </a:lnTo>
                <a:lnTo>
                  <a:pt x="2384" y="732"/>
                </a:lnTo>
                <a:lnTo>
                  <a:pt x="2376" y="731"/>
                </a:lnTo>
                <a:lnTo>
                  <a:pt x="2367" y="730"/>
                </a:lnTo>
                <a:lnTo>
                  <a:pt x="2358" y="730"/>
                </a:lnTo>
                <a:lnTo>
                  <a:pt x="2353" y="730"/>
                </a:lnTo>
                <a:lnTo>
                  <a:pt x="2354" y="716"/>
                </a:lnTo>
                <a:lnTo>
                  <a:pt x="2356" y="704"/>
                </a:lnTo>
                <a:lnTo>
                  <a:pt x="2359" y="692"/>
                </a:lnTo>
                <a:lnTo>
                  <a:pt x="2363" y="680"/>
                </a:lnTo>
                <a:lnTo>
                  <a:pt x="2372" y="655"/>
                </a:lnTo>
                <a:lnTo>
                  <a:pt x="2383" y="631"/>
                </a:lnTo>
                <a:lnTo>
                  <a:pt x="2396" y="604"/>
                </a:lnTo>
                <a:lnTo>
                  <a:pt x="2410" y="577"/>
                </a:lnTo>
                <a:lnTo>
                  <a:pt x="2446" y="515"/>
                </a:lnTo>
                <a:lnTo>
                  <a:pt x="2465" y="479"/>
                </a:lnTo>
                <a:lnTo>
                  <a:pt x="2486" y="438"/>
                </a:lnTo>
                <a:lnTo>
                  <a:pt x="2508" y="394"/>
                </a:lnTo>
                <a:lnTo>
                  <a:pt x="2531" y="343"/>
                </a:lnTo>
                <a:lnTo>
                  <a:pt x="2554" y="287"/>
                </a:lnTo>
                <a:lnTo>
                  <a:pt x="2579" y="222"/>
                </a:lnTo>
                <a:lnTo>
                  <a:pt x="2603" y="152"/>
                </a:lnTo>
                <a:lnTo>
                  <a:pt x="2615" y="114"/>
                </a:lnTo>
                <a:lnTo>
                  <a:pt x="2627" y="74"/>
                </a:lnTo>
                <a:lnTo>
                  <a:pt x="2581" y="59"/>
                </a:lnTo>
                <a:lnTo>
                  <a:pt x="2536" y="47"/>
                </a:lnTo>
                <a:lnTo>
                  <a:pt x="2494" y="36"/>
                </a:lnTo>
                <a:lnTo>
                  <a:pt x="2455" y="27"/>
                </a:lnTo>
                <a:lnTo>
                  <a:pt x="2419" y="19"/>
                </a:lnTo>
                <a:lnTo>
                  <a:pt x="2385" y="13"/>
                </a:lnTo>
                <a:lnTo>
                  <a:pt x="2352" y="8"/>
                </a:lnTo>
                <a:lnTo>
                  <a:pt x="2322" y="3"/>
                </a:lnTo>
                <a:lnTo>
                  <a:pt x="2293" y="1"/>
                </a:lnTo>
                <a:lnTo>
                  <a:pt x="2267" y="0"/>
                </a:lnTo>
                <a:lnTo>
                  <a:pt x="2241" y="1"/>
                </a:lnTo>
                <a:lnTo>
                  <a:pt x="2217" y="2"/>
                </a:lnTo>
                <a:lnTo>
                  <a:pt x="2193" y="5"/>
                </a:lnTo>
                <a:lnTo>
                  <a:pt x="2171" y="10"/>
                </a:lnTo>
                <a:lnTo>
                  <a:pt x="2150" y="15"/>
                </a:lnTo>
                <a:lnTo>
                  <a:pt x="2128" y="21"/>
                </a:lnTo>
                <a:lnTo>
                  <a:pt x="2107" y="28"/>
                </a:lnTo>
                <a:lnTo>
                  <a:pt x="2086" y="36"/>
                </a:lnTo>
                <a:lnTo>
                  <a:pt x="2066" y="44"/>
                </a:lnTo>
                <a:lnTo>
                  <a:pt x="2045" y="54"/>
                </a:lnTo>
                <a:lnTo>
                  <a:pt x="2003" y="78"/>
                </a:lnTo>
                <a:lnTo>
                  <a:pt x="1957" y="103"/>
                </a:lnTo>
                <a:lnTo>
                  <a:pt x="1908" y="132"/>
                </a:lnTo>
                <a:lnTo>
                  <a:pt x="1853" y="163"/>
                </a:lnTo>
                <a:lnTo>
                  <a:pt x="1791" y="198"/>
                </a:lnTo>
                <a:lnTo>
                  <a:pt x="1757" y="215"/>
                </a:lnTo>
                <a:lnTo>
                  <a:pt x="1722" y="234"/>
                </a:lnTo>
                <a:lnTo>
                  <a:pt x="1695" y="238"/>
                </a:lnTo>
                <a:lnTo>
                  <a:pt x="1670" y="240"/>
                </a:lnTo>
                <a:lnTo>
                  <a:pt x="1646" y="240"/>
                </a:lnTo>
                <a:lnTo>
                  <a:pt x="1625" y="237"/>
                </a:lnTo>
                <a:lnTo>
                  <a:pt x="1605" y="233"/>
                </a:lnTo>
                <a:lnTo>
                  <a:pt x="1585" y="227"/>
                </a:lnTo>
                <a:lnTo>
                  <a:pt x="1567" y="218"/>
                </a:lnTo>
                <a:lnTo>
                  <a:pt x="1550" y="209"/>
                </a:lnTo>
                <a:lnTo>
                  <a:pt x="1532" y="199"/>
                </a:lnTo>
                <a:lnTo>
                  <a:pt x="1517" y="188"/>
                </a:lnTo>
                <a:lnTo>
                  <a:pt x="1502" y="176"/>
                </a:lnTo>
                <a:lnTo>
                  <a:pt x="1486" y="162"/>
                </a:lnTo>
                <a:lnTo>
                  <a:pt x="1458" y="136"/>
                </a:lnTo>
                <a:lnTo>
                  <a:pt x="1428" y="109"/>
                </a:lnTo>
                <a:lnTo>
                  <a:pt x="1414" y="97"/>
                </a:lnTo>
                <a:lnTo>
                  <a:pt x="1399" y="85"/>
                </a:lnTo>
                <a:lnTo>
                  <a:pt x="1384" y="73"/>
                </a:lnTo>
                <a:lnTo>
                  <a:pt x="1367" y="63"/>
                </a:lnTo>
                <a:lnTo>
                  <a:pt x="1350" y="53"/>
                </a:lnTo>
                <a:lnTo>
                  <a:pt x="1333" y="45"/>
                </a:lnTo>
                <a:lnTo>
                  <a:pt x="1313" y="38"/>
                </a:lnTo>
                <a:lnTo>
                  <a:pt x="1294" y="33"/>
                </a:lnTo>
                <a:lnTo>
                  <a:pt x="1273" y="30"/>
                </a:lnTo>
                <a:lnTo>
                  <a:pt x="1250" y="30"/>
                </a:lnTo>
                <a:lnTo>
                  <a:pt x="1226" y="31"/>
                </a:lnTo>
                <a:lnTo>
                  <a:pt x="1200" y="35"/>
                </a:lnTo>
                <a:lnTo>
                  <a:pt x="1173" y="41"/>
                </a:lnTo>
                <a:lnTo>
                  <a:pt x="1143" y="50"/>
                </a:lnTo>
                <a:lnTo>
                  <a:pt x="1112" y="64"/>
                </a:lnTo>
                <a:lnTo>
                  <a:pt x="1078" y="79"/>
                </a:lnTo>
                <a:lnTo>
                  <a:pt x="1113" y="151"/>
                </a:lnTo>
                <a:lnTo>
                  <a:pt x="1147" y="216"/>
                </a:lnTo>
                <a:lnTo>
                  <a:pt x="1180" y="276"/>
                </a:lnTo>
                <a:lnTo>
                  <a:pt x="1211" y="330"/>
                </a:lnTo>
                <a:lnTo>
                  <a:pt x="1242" y="379"/>
                </a:lnTo>
                <a:lnTo>
                  <a:pt x="1272" y="424"/>
                </a:lnTo>
                <a:lnTo>
                  <a:pt x="1299" y="465"/>
                </a:lnTo>
                <a:lnTo>
                  <a:pt x="1324" y="503"/>
                </a:lnTo>
                <a:lnTo>
                  <a:pt x="1370" y="568"/>
                </a:lnTo>
                <a:lnTo>
                  <a:pt x="1391" y="597"/>
                </a:lnTo>
                <a:lnTo>
                  <a:pt x="1409" y="625"/>
                </a:lnTo>
                <a:lnTo>
                  <a:pt x="1424" y="652"/>
                </a:lnTo>
                <a:lnTo>
                  <a:pt x="1438" y="678"/>
                </a:lnTo>
                <a:lnTo>
                  <a:pt x="1443" y="691"/>
                </a:lnTo>
                <a:lnTo>
                  <a:pt x="1448" y="704"/>
                </a:lnTo>
                <a:lnTo>
                  <a:pt x="1452" y="717"/>
                </a:lnTo>
                <a:lnTo>
                  <a:pt x="1456" y="731"/>
                </a:lnTo>
                <a:lnTo>
                  <a:pt x="1440" y="733"/>
                </a:lnTo>
                <a:lnTo>
                  <a:pt x="1425" y="738"/>
                </a:lnTo>
                <a:lnTo>
                  <a:pt x="1413" y="744"/>
                </a:lnTo>
                <a:lnTo>
                  <a:pt x="1402" y="751"/>
                </a:lnTo>
                <a:lnTo>
                  <a:pt x="1393" y="760"/>
                </a:lnTo>
                <a:lnTo>
                  <a:pt x="1389" y="765"/>
                </a:lnTo>
                <a:lnTo>
                  <a:pt x="1386" y="770"/>
                </a:lnTo>
                <a:lnTo>
                  <a:pt x="1383" y="777"/>
                </a:lnTo>
                <a:lnTo>
                  <a:pt x="1382" y="782"/>
                </a:lnTo>
                <a:lnTo>
                  <a:pt x="1381" y="788"/>
                </a:lnTo>
                <a:lnTo>
                  <a:pt x="1379" y="794"/>
                </a:lnTo>
                <a:lnTo>
                  <a:pt x="1381" y="800"/>
                </a:lnTo>
                <a:lnTo>
                  <a:pt x="1382" y="805"/>
                </a:lnTo>
                <a:lnTo>
                  <a:pt x="1383" y="811"/>
                </a:lnTo>
                <a:lnTo>
                  <a:pt x="1386" y="816"/>
                </a:lnTo>
                <a:lnTo>
                  <a:pt x="1389" y="821"/>
                </a:lnTo>
                <a:lnTo>
                  <a:pt x="1393" y="826"/>
                </a:lnTo>
                <a:lnTo>
                  <a:pt x="1402" y="836"/>
                </a:lnTo>
                <a:lnTo>
                  <a:pt x="1413" y="844"/>
                </a:lnTo>
                <a:lnTo>
                  <a:pt x="1425" y="850"/>
                </a:lnTo>
                <a:lnTo>
                  <a:pt x="1440" y="854"/>
                </a:lnTo>
                <a:lnTo>
                  <a:pt x="1456" y="857"/>
                </a:lnTo>
                <a:lnTo>
                  <a:pt x="1454" y="866"/>
                </a:lnTo>
                <a:lnTo>
                  <a:pt x="1452" y="876"/>
                </a:lnTo>
                <a:lnTo>
                  <a:pt x="1447" y="892"/>
                </a:lnTo>
                <a:lnTo>
                  <a:pt x="1439" y="907"/>
                </a:lnTo>
                <a:lnTo>
                  <a:pt x="1428" y="924"/>
                </a:lnTo>
                <a:lnTo>
                  <a:pt x="1416" y="941"/>
                </a:lnTo>
                <a:lnTo>
                  <a:pt x="1402" y="959"/>
                </a:lnTo>
                <a:lnTo>
                  <a:pt x="1385" y="977"/>
                </a:lnTo>
                <a:lnTo>
                  <a:pt x="1366" y="997"/>
                </a:lnTo>
                <a:lnTo>
                  <a:pt x="1346" y="1016"/>
                </a:lnTo>
                <a:lnTo>
                  <a:pt x="1324" y="1035"/>
                </a:lnTo>
                <a:lnTo>
                  <a:pt x="1301" y="1056"/>
                </a:lnTo>
                <a:lnTo>
                  <a:pt x="1250" y="1098"/>
                </a:lnTo>
                <a:lnTo>
                  <a:pt x="1195" y="1141"/>
                </a:lnTo>
                <a:lnTo>
                  <a:pt x="1136" y="1185"/>
                </a:lnTo>
                <a:lnTo>
                  <a:pt x="1015" y="1275"/>
                </a:lnTo>
                <a:lnTo>
                  <a:pt x="894" y="1363"/>
                </a:lnTo>
                <a:lnTo>
                  <a:pt x="837" y="1407"/>
                </a:lnTo>
                <a:lnTo>
                  <a:pt x="783" y="1450"/>
                </a:lnTo>
                <a:lnTo>
                  <a:pt x="734" y="1491"/>
                </a:lnTo>
                <a:lnTo>
                  <a:pt x="710" y="1511"/>
                </a:lnTo>
                <a:lnTo>
                  <a:pt x="690" y="1530"/>
                </a:lnTo>
                <a:lnTo>
                  <a:pt x="667" y="1554"/>
                </a:lnTo>
                <a:lnTo>
                  <a:pt x="644" y="1579"/>
                </a:lnTo>
                <a:lnTo>
                  <a:pt x="621" y="1608"/>
                </a:lnTo>
                <a:lnTo>
                  <a:pt x="596" y="1638"/>
                </a:lnTo>
                <a:lnTo>
                  <a:pt x="572" y="1673"/>
                </a:lnTo>
                <a:lnTo>
                  <a:pt x="547" y="1709"/>
                </a:lnTo>
                <a:lnTo>
                  <a:pt x="522" y="1747"/>
                </a:lnTo>
                <a:lnTo>
                  <a:pt x="496" y="1788"/>
                </a:lnTo>
                <a:lnTo>
                  <a:pt x="471" y="1832"/>
                </a:lnTo>
                <a:lnTo>
                  <a:pt x="445" y="1877"/>
                </a:lnTo>
                <a:lnTo>
                  <a:pt x="420" y="1923"/>
                </a:lnTo>
                <a:lnTo>
                  <a:pt x="394" y="1973"/>
                </a:lnTo>
                <a:lnTo>
                  <a:pt x="369" y="2023"/>
                </a:lnTo>
                <a:lnTo>
                  <a:pt x="344" y="2076"/>
                </a:lnTo>
                <a:lnTo>
                  <a:pt x="320" y="2130"/>
                </a:lnTo>
                <a:lnTo>
                  <a:pt x="296" y="2185"/>
                </a:lnTo>
                <a:lnTo>
                  <a:pt x="271" y="2242"/>
                </a:lnTo>
                <a:lnTo>
                  <a:pt x="248" y="2300"/>
                </a:lnTo>
                <a:lnTo>
                  <a:pt x="225" y="2359"/>
                </a:lnTo>
                <a:lnTo>
                  <a:pt x="203" y="2421"/>
                </a:lnTo>
                <a:lnTo>
                  <a:pt x="183" y="2482"/>
                </a:lnTo>
                <a:lnTo>
                  <a:pt x="161" y="2544"/>
                </a:lnTo>
                <a:lnTo>
                  <a:pt x="142" y="2606"/>
                </a:lnTo>
                <a:lnTo>
                  <a:pt x="123" y="2670"/>
                </a:lnTo>
                <a:lnTo>
                  <a:pt x="106" y="2734"/>
                </a:lnTo>
                <a:lnTo>
                  <a:pt x="89" y="2798"/>
                </a:lnTo>
                <a:lnTo>
                  <a:pt x="74" y="2863"/>
                </a:lnTo>
                <a:lnTo>
                  <a:pt x="60" y="2928"/>
                </a:lnTo>
                <a:lnTo>
                  <a:pt x="47" y="2993"/>
                </a:lnTo>
                <a:lnTo>
                  <a:pt x="36" y="3058"/>
                </a:lnTo>
                <a:lnTo>
                  <a:pt x="26" y="3123"/>
                </a:lnTo>
                <a:lnTo>
                  <a:pt x="17" y="3189"/>
                </a:lnTo>
                <a:lnTo>
                  <a:pt x="10" y="3253"/>
                </a:lnTo>
                <a:lnTo>
                  <a:pt x="5" y="3317"/>
                </a:lnTo>
                <a:lnTo>
                  <a:pt x="2" y="3380"/>
                </a:lnTo>
                <a:lnTo>
                  <a:pt x="0" y="3443"/>
                </a:lnTo>
                <a:lnTo>
                  <a:pt x="1" y="3506"/>
                </a:lnTo>
                <a:lnTo>
                  <a:pt x="3" y="3567"/>
                </a:lnTo>
                <a:lnTo>
                  <a:pt x="7" y="3629"/>
                </a:lnTo>
                <a:lnTo>
                  <a:pt x="14" y="3688"/>
                </a:lnTo>
                <a:lnTo>
                  <a:pt x="23" y="3747"/>
                </a:lnTo>
                <a:lnTo>
                  <a:pt x="28" y="3775"/>
                </a:lnTo>
                <a:lnTo>
                  <a:pt x="34" y="3804"/>
                </a:lnTo>
                <a:lnTo>
                  <a:pt x="40" y="3832"/>
                </a:lnTo>
                <a:lnTo>
                  <a:pt x="47" y="3860"/>
                </a:lnTo>
                <a:lnTo>
                  <a:pt x="54" y="3887"/>
                </a:lnTo>
                <a:lnTo>
                  <a:pt x="62" y="3915"/>
                </a:lnTo>
                <a:lnTo>
                  <a:pt x="71" y="3941"/>
                </a:lnTo>
                <a:lnTo>
                  <a:pt x="81" y="3968"/>
                </a:lnTo>
                <a:lnTo>
                  <a:pt x="91" y="3993"/>
                </a:lnTo>
                <a:lnTo>
                  <a:pt x="102" y="4019"/>
                </a:lnTo>
                <a:lnTo>
                  <a:pt x="113" y="4044"/>
                </a:lnTo>
                <a:lnTo>
                  <a:pt x="124" y="4069"/>
                </a:lnTo>
                <a:lnTo>
                  <a:pt x="138" y="4093"/>
                </a:lnTo>
                <a:lnTo>
                  <a:pt x="151" y="4116"/>
                </a:lnTo>
                <a:lnTo>
                  <a:pt x="165" y="4140"/>
                </a:lnTo>
                <a:lnTo>
                  <a:pt x="179" y="4162"/>
                </a:lnTo>
                <a:lnTo>
                  <a:pt x="195" y="4185"/>
                </a:lnTo>
                <a:lnTo>
                  <a:pt x="211" y="4206"/>
                </a:lnTo>
                <a:lnTo>
                  <a:pt x="228" y="4227"/>
                </a:lnTo>
                <a:lnTo>
                  <a:pt x="246" y="4248"/>
                </a:lnTo>
                <a:lnTo>
                  <a:pt x="264" y="4268"/>
                </a:lnTo>
                <a:lnTo>
                  <a:pt x="283" y="4288"/>
                </a:lnTo>
                <a:lnTo>
                  <a:pt x="303" y="4307"/>
                </a:lnTo>
                <a:lnTo>
                  <a:pt x="324" y="4325"/>
                </a:lnTo>
                <a:lnTo>
                  <a:pt x="346" y="4343"/>
                </a:lnTo>
                <a:lnTo>
                  <a:pt x="367" y="4360"/>
                </a:lnTo>
                <a:lnTo>
                  <a:pt x="390" y="4376"/>
                </a:lnTo>
                <a:lnTo>
                  <a:pt x="414" y="4391"/>
                </a:lnTo>
                <a:lnTo>
                  <a:pt x="439" y="4407"/>
                </a:lnTo>
                <a:lnTo>
                  <a:pt x="465" y="4421"/>
                </a:lnTo>
                <a:lnTo>
                  <a:pt x="490" y="4435"/>
                </a:lnTo>
                <a:lnTo>
                  <a:pt x="518" y="4449"/>
                </a:lnTo>
                <a:lnTo>
                  <a:pt x="545" y="4461"/>
                </a:lnTo>
                <a:lnTo>
                  <a:pt x="575" y="4472"/>
                </a:lnTo>
                <a:lnTo>
                  <a:pt x="604" y="4483"/>
                </a:lnTo>
                <a:lnTo>
                  <a:pt x="635" y="4493"/>
                </a:lnTo>
                <a:lnTo>
                  <a:pt x="666" y="4503"/>
                </a:lnTo>
                <a:lnTo>
                  <a:pt x="699" y="4511"/>
                </a:lnTo>
                <a:lnTo>
                  <a:pt x="732" y="4519"/>
                </a:lnTo>
                <a:lnTo>
                  <a:pt x="766" y="4526"/>
                </a:lnTo>
                <a:lnTo>
                  <a:pt x="801" y="4532"/>
                </a:lnTo>
                <a:lnTo>
                  <a:pt x="838" y="4537"/>
                </a:lnTo>
                <a:lnTo>
                  <a:pt x="874" y="4541"/>
                </a:lnTo>
                <a:lnTo>
                  <a:pt x="912" y="4545"/>
                </a:lnTo>
                <a:lnTo>
                  <a:pt x="952" y="4548"/>
                </a:lnTo>
                <a:lnTo>
                  <a:pt x="991" y="4549"/>
                </a:lnTo>
                <a:lnTo>
                  <a:pt x="1475" y="4566"/>
                </a:lnTo>
                <a:lnTo>
                  <a:pt x="1751" y="4575"/>
                </a:lnTo>
                <a:lnTo>
                  <a:pt x="1876" y="4578"/>
                </a:lnTo>
                <a:lnTo>
                  <a:pt x="1904" y="4578"/>
                </a:lnTo>
                <a:lnTo>
                  <a:pt x="1933" y="4578"/>
                </a:lnTo>
                <a:lnTo>
                  <a:pt x="2057" y="4575"/>
                </a:lnTo>
                <a:lnTo>
                  <a:pt x="2333" y="4566"/>
                </a:lnTo>
                <a:lnTo>
                  <a:pt x="2817" y="4549"/>
                </a:lnTo>
                <a:lnTo>
                  <a:pt x="2857" y="4548"/>
                </a:lnTo>
                <a:lnTo>
                  <a:pt x="2896" y="4545"/>
                </a:lnTo>
                <a:lnTo>
                  <a:pt x="2934" y="4541"/>
                </a:lnTo>
                <a:lnTo>
                  <a:pt x="2971" y="4537"/>
                </a:lnTo>
                <a:lnTo>
                  <a:pt x="3007" y="4532"/>
                </a:lnTo>
                <a:lnTo>
                  <a:pt x="3042" y="4526"/>
                </a:lnTo>
                <a:lnTo>
                  <a:pt x="3077" y="4519"/>
                </a:lnTo>
                <a:lnTo>
                  <a:pt x="3109" y="4511"/>
                </a:lnTo>
                <a:lnTo>
                  <a:pt x="3142" y="4503"/>
                </a:lnTo>
                <a:lnTo>
                  <a:pt x="3173" y="4493"/>
                </a:lnTo>
                <a:lnTo>
                  <a:pt x="3204" y="4483"/>
                </a:lnTo>
                <a:lnTo>
                  <a:pt x="3234" y="4472"/>
                </a:lnTo>
                <a:lnTo>
                  <a:pt x="3263" y="4461"/>
                </a:lnTo>
                <a:lnTo>
                  <a:pt x="3291" y="4449"/>
                </a:lnTo>
                <a:lnTo>
                  <a:pt x="3318" y="4435"/>
                </a:lnTo>
                <a:lnTo>
                  <a:pt x="3345" y="4421"/>
                </a:lnTo>
                <a:lnTo>
                  <a:pt x="3369" y="4407"/>
                </a:lnTo>
                <a:lnTo>
                  <a:pt x="3394" y="4391"/>
                </a:lnTo>
                <a:lnTo>
                  <a:pt x="3418" y="4376"/>
                </a:lnTo>
                <a:lnTo>
                  <a:pt x="3441" y="4360"/>
                </a:lnTo>
                <a:lnTo>
                  <a:pt x="3463" y="4343"/>
                </a:lnTo>
                <a:lnTo>
                  <a:pt x="3484" y="4325"/>
                </a:lnTo>
                <a:lnTo>
                  <a:pt x="3506" y="4307"/>
                </a:lnTo>
                <a:lnTo>
                  <a:pt x="3525" y="4288"/>
                </a:lnTo>
                <a:lnTo>
                  <a:pt x="3544" y="4268"/>
                </a:lnTo>
                <a:lnTo>
                  <a:pt x="3563" y="4248"/>
                </a:lnTo>
                <a:lnTo>
                  <a:pt x="3580" y="4227"/>
                </a:lnTo>
                <a:lnTo>
                  <a:pt x="3597" y="4206"/>
                </a:lnTo>
                <a:lnTo>
                  <a:pt x="3614" y="4185"/>
                </a:lnTo>
                <a:lnTo>
                  <a:pt x="3629" y="4162"/>
                </a:lnTo>
                <a:lnTo>
                  <a:pt x="3643" y="4140"/>
                </a:lnTo>
                <a:lnTo>
                  <a:pt x="3657" y="4116"/>
                </a:lnTo>
                <a:lnTo>
                  <a:pt x="3671" y="4093"/>
                </a:lnTo>
                <a:lnTo>
                  <a:pt x="3684" y="4069"/>
                </a:lnTo>
                <a:lnTo>
                  <a:pt x="3695" y="4044"/>
                </a:lnTo>
                <a:lnTo>
                  <a:pt x="3706" y="4019"/>
                </a:lnTo>
                <a:lnTo>
                  <a:pt x="3717" y="3993"/>
                </a:lnTo>
                <a:lnTo>
                  <a:pt x="3728" y="3968"/>
                </a:lnTo>
                <a:lnTo>
                  <a:pt x="3737" y="3941"/>
                </a:lnTo>
                <a:lnTo>
                  <a:pt x="3746" y="3915"/>
                </a:lnTo>
                <a:lnTo>
                  <a:pt x="3754" y="3887"/>
                </a:lnTo>
                <a:lnTo>
                  <a:pt x="3761" y="3860"/>
                </a:lnTo>
                <a:lnTo>
                  <a:pt x="3768" y="3832"/>
                </a:lnTo>
                <a:lnTo>
                  <a:pt x="3774" y="3804"/>
                </a:lnTo>
                <a:lnTo>
                  <a:pt x="3781" y="3775"/>
                </a:lnTo>
                <a:lnTo>
                  <a:pt x="3786" y="3747"/>
                </a:lnTo>
                <a:lnTo>
                  <a:pt x="3794" y="3688"/>
                </a:lnTo>
                <a:lnTo>
                  <a:pt x="3801" y="3629"/>
                </a:lnTo>
                <a:lnTo>
                  <a:pt x="3805" y="3567"/>
                </a:lnTo>
                <a:lnTo>
                  <a:pt x="3807" y="3506"/>
                </a:lnTo>
                <a:lnTo>
                  <a:pt x="3808" y="3443"/>
                </a:lnTo>
                <a:lnTo>
                  <a:pt x="3806" y="3380"/>
                </a:lnTo>
                <a:lnTo>
                  <a:pt x="3803" y="3317"/>
                </a:lnTo>
                <a:lnTo>
                  <a:pt x="3798" y="3253"/>
                </a:lnTo>
                <a:lnTo>
                  <a:pt x="3791" y="3189"/>
                </a:lnTo>
                <a:lnTo>
                  <a:pt x="3783" y="3123"/>
                </a:lnTo>
                <a:lnTo>
                  <a:pt x="3772" y="3058"/>
                </a:lnTo>
                <a:lnTo>
                  <a:pt x="3761" y="2993"/>
                </a:lnTo>
                <a:lnTo>
                  <a:pt x="3749" y="2928"/>
                </a:lnTo>
                <a:lnTo>
                  <a:pt x="3735" y="2863"/>
                </a:lnTo>
                <a:lnTo>
                  <a:pt x="3719" y="2798"/>
                </a:lnTo>
                <a:lnTo>
                  <a:pt x="3702" y="2734"/>
                </a:lnTo>
                <a:lnTo>
                  <a:pt x="3685" y="2670"/>
                </a:lnTo>
                <a:lnTo>
                  <a:pt x="3666" y="2606"/>
                </a:lnTo>
                <a:lnTo>
                  <a:pt x="3647" y="2544"/>
                </a:lnTo>
                <a:lnTo>
                  <a:pt x="3626" y="2482"/>
                </a:lnTo>
                <a:lnTo>
                  <a:pt x="3605" y="2421"/>
                </a:lnTo>
                <a:lnTo>
                  <a:pt x="3583" y="2359"/>
                </a:lnTo>
                <a:lnTo>
                  <a:pt x="3561" y="2300"/>
                </a:lnTo>
                <a:lnTo>
                  <a:pt x="3537" y="2242"/>
                </a:lnTo>
                <a:lnTo>
                  <a:pt x="3513" y="2185"/>
                </a:lnTo>
                <a:lnTo>
                  <a:pt x="3488" y="2130"/>
                </a:lnTo>
                <a:lnTo>
                  <a:pt x="3464" y="2076"/>
                </a:lnTo>
                <a:lnTo>
                  <a:pt x="3439" y="2023"/>
                </a:lnTo>
                <a:lnTo>
                  <a:pt x="3414" y="1973"/>
                </a:lnTo>
                <a:lnTo>
                  <a:pt x="3388" y="1923"/>
                </a:lnTo>
                <a:lnTo>
                  <a:pt x="3363" y="1877"/>
                </a:lnTo>
                <a:lnTo>
                  <a:pt x="3337" y="1832"/>
                </a:lnTo>
                <a:lnTo>
                  <a:pt x="3312" y="1788"/>
                </a:lnTo>
                <a:lnTo>
                  <a:pt x="3287" y="1747"/>
                </a:lnTo>
                <a:lnTo>
                  <a:pt x="3261" y="1709"/>
                </a:lnTo>
                <a:lnTo>
                  <a:pt x="3237" y="1673"/>
                </a:lnTo>
                <a:lnTo>
                  <a:pt x="3212" y="1638"/>
                </a:lnTo>
                <a:lnTo>
                  <a:pt x="3188" y="1608"/>
                </a:lnTo>
                <a:lnTo>
                  <a:pt x="3164" y="1579"/>
                </a:lnTo>
                <a:lnTo>
                  <a:pt x="3141" y="1554"/>
                </a:lnTo>
                <a:lnTo>
                  <a:pt x="3118" y="1530"/>
                </a:lnTo>
                <a:close/>
                <a:moveTo>
                  <a:pt x="2672" y="3305"/>
                </a:moveTo>
                <a:lnTo>
                  <a:pt x="2672" y="3305"/>
                </a:lnTo>
                <a:lnTo>
                  <a:pt x="2669" y="3323"/>
                </a:lnTo>
                <a:lnTo>
                  <a:pt x="2667" y="3340"/>
                </a:lnTo>
                <a:lnTo>
                  <a:pt x="2663" y="3359"/>
                </a:lnTo>
                <a:lnTo>
                  <a:pt x="2659" y="3376"/>
                </a:lnTo>
                <a:lnTo>
                  <a:pt x="2654" y="3393"/>
                </a:lnTo>
                <a:lnTo>
                  <a:pt x="2649" y="3410"/>
                </a:lnTo>
                <a:lnTo>
                  <a:pt x="2643" y="3427"/>
                </a:lnTo>
                <a:lnTo>
                  <a:pt x="2637" y="3444"/>
                </a:lnTo>
                <a:lnTo>
                  <a:pt x="2629" y="3460"/>
                </a:lnTo>
                <a:lnTo>
                  <a:pt x="2621" y="3477"/>
                </a:lnTo>
                <a:lnTo>
                  <a:pt x="2604" y="3509"/>
                </a:lnTo>
                <a:lnTo>
                  <a:pt x="2584" y="3542"/>
                </a:lnTo>
                <a:lnTo>
                  <a:pt x="2561" y="3574"/>
                </a:lnTo>
                <a:lnTo>
                  <a:pt x="2549" y="3589"/>
                </a:lnTo>
                <a:lnTo>
                  <a:pt x="2537" y="3603"/>
                </a:lnTo>
                <a:lnTo>
                  <a:pt x="2523" y="3617"/>
                </a:lnTo>
                <a:lnTo>
                  <a:pt x="2509" y="3632"/>
                </a:lnTo>
                <a:lnTo>
                  <a:pt x="2495" y="3645"/>
                </a:lnTo>
                <a:lnTo>
                  <a:pt x="2481" y="3658"/>
                </a:lnTo>
                <a:lnTo>
                  <a:pt x="2465" y="3670"/>
                </a:lnTo>
                <a:lnTo>
                  <a:pt x="2449" y="3683"/>
                </a:lnTo>
                <a:lnTo>
                  <a:pt x="2433" y="3695"/>
                </a:lnTo>
                <a:lnTo>
                  <a:pt x="2416" y="3706"/>
                </a:lnTo>
                <a:lnTo>
                  <a:pt x="2398" y="3717"/>
                </a:lnTo>
                <a:lnTo>
                  <a:pt x="2380" y="3727"/>
                </a:lnTo>
                <a:lnTo>
                  <a:pt x="2342" y="3748"/>
                </a:lnTo>
                <a:lnTo>
                  <a:pt x="2302" y="3766"/>
                </a:lnTo>
                <a:lnTo>
                  <a:pt x="2283" y="3774"/>
                </a:lnTo>
                <a:lnTo>
                  <a:pt x="2263" y="3780"/>
                </a:lnTo>
                <a:lnTo>
                  <a:pt x="2242" y="3785"/>
                </a:lnTo>
                <a:lnTo>
                  <a:pt x="2223" y="3792"/>
                </a:lnTo>
                <a:lnTo>
                  <a:pt x="2210" y="3970"/>
                </a:lnTo>
                <a:lnTo>
                  <a:pt x="2209" y="3979"/>
                </a:lnTo>
                <a:lnTo>
                  <a:pt x="2207" y="3987"/>
                </a:lnTo>
                <a:lnTo>
                  <a:pt x="2204" y="3996"/>
                </a:lnTo>
                <a:lnTo>
                  <a:pt x="2200" y="4004"/>
                </a:lnTo>
                <a:lnTo>
                  <a:pt x="2194" y="4013"/>
                </a:lnTo>
                <a:lnTo>
                  <a:pt x="2188" y="4020"/>
                </a:lnTo>
                <a:lnTo>
                  <a:pt x="2181" y="4027"/>
                </a:lnTo>
                <a:lnTo>
                  <a:pt x="2174" y="4033"/>
                </a:lnTo>
                <a:lnTo>
                  <a:pt x="2166" y="4039"/>
                </a:lnTo>
                <a:lnTo>
                  <a:pt x="2157" y="4045"/>
                </a:lnTo>
                <a:lnTo>
                  <a:pt x="2148" y="4049"/>
                </a:lnTo>
                <a:lnTo>
                  <a:pt x="2137" y="4053"/>
                </a:lnTo>
                <a:lnTo>
                  <a:pt x="2127" y="4056"/>
                </a:lnTo>
                <a:lnTo>
                  <a:pt x="2117" y="4059"/>
                </a:lnTo>
                <a:lnTo>
                  <a:pt x="2106" y="4060"/>
                </a:lnTo>
                <a:lnTo>
                  <a:pt x="2095" y="4061"/>
                </a:lnTo>
                <a:lnTo>
                  <a:pt x="2083" y="4061"/>
                </a:lnTo>
                <a:lnTo>
                  <a:pt x="2072" y="4060"/>
                </a:lnTo>
                <a:lnTo>
                  <a:pt x="2061" y="4058"/>
                </a:lnTo>
                <a:lnTo>
                  <a:pt x="2052" y="4055"/>
                </a:lnTo>
                <a:lnTo>
                  <a:pt x="2042" y="4052"/>
                </a:lnTo>
                <a:lnTo>
                  <a:pt x="2032" y="4048"/>
                </a:lnTo>
                <a:lnTo>
                  <a:pt x="2024" y="4043"/>
                </a:lnTo>
                <a:lnTo>
                  <a:pt x="2016" y="4038"/>
                </a:lnTo>
                <a:lnTo>
                  <a:pt x="2009" y="4032"/>
                </a:lnTo>
                <a:lnTo>
                  <a:pt x="2003" y="4025"/>
                </a:lnTo>
                <a:lnTo>
                  <a:pt x="1998" y="4018"/>
                </a:lnTo>
                <a:lnTo>
                  <a:pt x="1993" y="4011"/>
                </a:lnTo>
                <a:lnTo>
                  <a:pt x="1990" y="4002"/>
                </a:lnTo>
                <a:lnTo>
                  <a:pt x="1987" y="3993"/>
                </a:lnTo>
                <a:lnTo>
                  <a:pt x="1986" y="3985"/>
                </a:lnTo>
                <a:lnTo>
                  <a:pt x="1985" y="3976"/>
                </a:lnTo>
                <a:lnTo>
                  <a:pt x="1987" y="3833"/>
                </a:lnTo>
                <a:lnTo>
                  <a:pt x="1973" y="3834"/>
                </a:lnTo>
                <a:lnTo>
                  <a:pt x="1960" y="3835"/>
                </a:lnTo>
                <a:lnTo>
                  <a:pt x="1946" y="3836"/>
                </a:lnTo>
                <a:lnTo>
                  <a:pt x="1932" y="3837"/>
                </a:lnTo>
                <a:lnTo>
                  <a:pt x="1906" y="3836"/>
                </a:lnTo>
                <a:lnTo>
                  <a:pt x="1882" y="3835"/>
                </a:lnTo>
                <a:lnTo>
                  <a:pt x="1834" y="3832"/>
                </a:lnTo>
                <a:lnTo>
                  <a:pt x="1838" y="3976"/>
                </a:lnTo>
                <a:lnTo>
                  <a:pt x="1837" y="3985"/>
                </a:lnTo>
                <a:lnTo>
                  <a:pt x="1836" y="3993"/>
                </a:lnTo>
                <a:lnTo>
                  <a:pt x="1833" y="4001"/>
                </a:lnTo>
                <a:lnTo>
                  <a:pt x="1830" y="4010"/>
                </a:lnTo>
                <a:lnTo>
                  <a:pt x="1825" y="4017"/>
                </a:lnTo>
                <a:lnTo>
                  <a:pt x="1820" y="4024"/>
                </a:lnTo>
                <a:lnTo>
                  <a:pt x="1813" y="4031"/>
                </a:lnTo>
                <a:lnTo>
                  <a:pt x="1806" y="4037"/>
                </a:lnTo>
                <a:lnTo>
                  <a:pt x="1798" y="4042"/>
                </a:lnTo>
                <a:lnTo>
                  <a:pt x="1790" y="4047"/>
                </a:lnTo>
                <a:lnTo>
                  <a:pt x="1781" y="4051"/>
                </a:lnTo>
                <a:lnTo>
                  <a:pt x="1772" y="4054"/>
                </a:lnTo>
                <a:lnTo>
                  <a:pt x="1762" y="4057"/>
                </a:lnTo>
                <a:lnTo>
                  <a:pt x="1750" y="4059"/>
                </a:lnTo>
                <a:lnTo>
                  <a:pt x="1740" y="4060"/>
                </a:lnTo>
                <a:lnTo>
                  <a:pt x="1729" y="4060"/>
                </a:lnTo>
                <a:lnTo>
                  <a:pt x="1718" y="4059"/>
                </a:lnTo>
                <a:lnTo>
                  <a:pt x="1706" y="4058"/>
                </a:lnTo>
                <a:lnTo>
                  <a:pt x="1695" y="4055"/>
                </a:lnTo>
                <a:lnTo>
                  <a:pt x="1685" y="4052"/>
                </a:lnTo>
                <a:lnTo>
                  <a:pt x="1675" y="4048"/>
                </a:lnTo>
                <a:lnTo>
                  <a:pt x="1666" y="4043"/>
                </a:lnTo>
                <a:lnTo>
                  <a:pt x="1658" y="4038"/>
                </a:lnTo>
                <a:lnTo>
                  <a:pt x="1649" y="4032"/>
                </a:lnTo>
                <a:lnTo>
                  <a:pt x="1641" y="4026"/>
                </a:lnTo>
                <a:lnTo>
                  <a:pt x="1635" y="4019"/>
                </a:lnTo>
                <a:lnTo>
                  <a:pt x="1629" y="4011"/>
                </a:lnTo>
                <a:lnTo>
                  <a:pt x="1624" y="4002"/>
                </a:lnTo>
                <a:lnTo>
                  <a:pt x="1620" y="3994"/>
                </a:lnTo>
                <a:lnTo>
                  <a:pt x="1617" y="3986"/>
                </a:lnTo>
                <a:lnTo>
                  <a:pt x="1614" y="3977"/>
                </a:lnTo>
                <a:lnTo>
                  <a:pt x="1613" y="3968"/>
                </a:lnTo>
                <a:lnTo>
                  <a:pt x="1600" y="3789"/>
                </a:lnTo>
                <a:lnTo>
                  <a:pt x="1573" y="3780"/>
                </a:lnTo>
                <a:lnTo>
                  <a:pt x="1547" y="3770"/>
                </a:lnTo>
                <a:lnTo>
                  <a:pt x="1521" y="3760"/>
                </a:lnTo>
                <a:lnTo>
                  <a:pt x="1498" y="3749"/>
                </a:lnTo>
                <a:lnTo>
                  <a:pt x="1474" y="3737"/>
                </a:lnTo>
                <a:lnTo>
                  <a:pt x="1452" y="3724"/>
                </a:lnTo>
                <a:lnTo>
                  <a:pt x="1429" y="3711"/>
                </a:lnTo>
                <a:lnTo>
                  <a:pt x="1409" y="3697"/>
                </a:lnTo>
                <a:lnTo>
                  <a:pt x="1387" y="3678"/>
                </a:lnTo>
                <a:lnTo>
                  <a:pt x="1365" y="3659"/>
                </a:lnTo>
                <a:lnTo>
                  <a:pt x="1345" y="3639"/>
                </a:lnTo>
                <a:lnTo>
                  <a:pt x="1324" y="3616"/>
                </a:lnTo>
                <a:lnTo>
                  <a:pt x="1305" y="3594"/>
                </a:lnTo>
                <a:lnTo>
                  <a:pt x="1287" y="3569"/>
                </a:lnTo>
                <a:lnTo>
                  <a:pt x="1269" y="3544"/>
                </a:lnTo>
                <a:lnTo>
                  <a:pt x="1252" y="3518"/>
                </a:lnTo>
                <a:lnTo>
                  <a:pt x="1237" y="3489"/>
                </a:lnTo>
                <a:lnTo>
                  <a:pt x="1222" y="3460"/>
                </a:lnTo>
                <a:lnTo>
                  <a:pt x="1207" y="3432"/>
                </a:lnTo>
                <a:lnTo>
                  <a:pt x="1194" y="3401"/>
                </a:lnTo>
                <a:lnTo>
                  <a:pt x="1182" y="3370"/>
                </a:lnTo>
                <a:lnTo>
                  <a:pt x="1170" y="3338"/>
                </a:lnTo>
                <a:lnTo>
                  <a:pt x="1159" y="3306"/>
                </a:lnTo>
                <a:lnTo>
                  <a:pt x="1149" y="3272"/>
                </a:lnTo>
                <a:lnTo>
                  <a:pt x="1148" y="3258"/>
                </a:lnTo>
                <a:lnTo>
                  <a:pt x="1149" y="3244"/>
                </a:lnTo>
                <a:lnTo>
                  <a:pt x="1151" y="3230"/>
                </a:lnTo>
                <a:lnTo>
                  <a:pt x="1154" y="3217"/>
                </a:lnTo>
                <a:lnTo>
                  <a:pt x="1158" y="3205"/>
                </a:lnTo>
                <a:lnTo>
                  <a:pt x="1165" y="3194"/>
                </a:lnTo>
                <a:lnTo>
                  <a:pt x="1172" y="3183"/>
                </a:lnTo>
                <a:lnTo>
                  <a:pt x="1179" y="3173"/>
                </a:lnTo>
                <a:lnTo>
                  <a:pt x="1188" y="3165"/>
                </a:lnTo>
                <a:lnTo>
                  <a:pt x="1197" y="3157"/>
                </a:lnTo>
                <a:lnTo>
                  <a:pt x="1208" y="3151"/>
                </a:lnTo>
                <a:lnTo>
                  <a:pt x="1220" y="3146"/>
                </a:lnTo>
                <a:lnTo>
                  <a:pt x="1232" y="3142"/>
                </a:lnTo>
                <a:lnTo>
                  <a:pt x="1245" y="3140"/>
                </a:lnTo>
                <a:lnTo>
                  <a:pt x="1258" y="3139"/>
                </a:lnTo>
                <a:lnTo>
                  <a:pt x="1273" y="3139"/>
                </a:lnTo>
                <a:lnTo>
                  <a:pt x="1288" y="3141"/>
                </a:lnTo>
                <a:lnTo>
                  <a:pt x="1302" y="3145"/>
                </a:lnTo>
                <a:lnTo>
                  <a:pt x="1316" y="3149"/>
                </a:lnTo>
                <a:lnTo>
                  <a:pt x="1330" y="3155"/>
                </a:lnTo>
                <a:lnTo>
                  <a:pt x="1343" y="3163"/>
                </a:lnTo>
                <a:lnTo>
                  <a:pt x="1355" y="3171"/>
                </a:lnTo>
                <a:lnTo>
                  <a:pt x="1367" y="3181"/>
                </a:lnTo>
                <a:lnTo>
                  <a:pt x="1378" y="3192"/>
                </a:lnTo>
                <a:lnTo>
                  <a:pt x="1389" y="3203"/>
                </a:lnTo>
                <a:lnTo>
                  <a:pt x="1398" y="3215"/>
                </a:lnTo>
                <a:lnTo>
                  <a:pt x="1407" y="3228"/>
                </a:lnTo>
                <a:lnTo>
                  <a:pt x="1414" y="3243"/>
                </a:lnTo>
                <a:lnTo>
                  <a:pt x="1420" y="3256"/>
                </a:lnTo>
                <a:lnTo>
                  <a:pt x="1424" y="3271"/>
                </a:lnTo>
                <a:lnTo>
                  <a:pt x="1428" y="3286"/>
                </a:lnTo>
                <a:lnTo>
                  <a:pt x="1430" y="3302"/>
                </a:lnTo>
                <a:lnTo>
                  <a:pt x="1436" y="3321"/>
                </a:lnTo>
                <a:lnTo>
                  <a:pt x="1441" y="3339"/>
                </a:lnTo>
                <a:lnTo>
                  <a:pt x="1447" y="3358"/>
                </a:lnTo>
                <a:lnTo>
                  <a:pt x="1454" y="3375"/>
                </a:lnTo>
                <a:lnTo>
                  <a:pt x="1461" y="3391"/>
                </a:lnTo>
                <a:lnTo>
                  <a:pt x="1469" y="3407"/>
                </a:lnTo>
                <a:lnTo>
                  <a:pt x="1477" y="3421"/>
                </a:lnTo>
                <a:lnTo>
                  <a:pt x="1486" y="3435"/>
                </a:lnTo>
                <a:lnTo>
                  <a:pt x="1496" y="3449"/>
                </a:lnTo>
                <a:lnTo>
                  <a:pt x="1506" y="3463"/>
                </a:lnTo>
                <a:lnTo>
                  <a:pt x="1516" y="3475"/>
                </a:lnTo>
                <a:lnTo>
                  <a:pt x="1527" y="3487"/>
                </a:lnTo>
                <a:lnTo>
                  <a:pt x="1538" y="3499"/>
                </a:lnTo>
                <a:lnTo>
                  <a:pt x="1551" y="3510"/>
                </a:lnTo>
                <a:lnTo>
                  <a:pt x="1577" y="3533"/>
                </a:lnTo>
                <a:lnTo>
                  <a:pt x="1542" y="2990"/>
                </a:lnTo>
                <a:lnTo>
                  <a:pt x="1507" y="2977"/>
                </a:lnTo>
                <a:lnTo>
                  <a:pt x="1474" y="2962"/>
                </a:lnTo>
                <a:lnTo>
                  <a:pt x="1446" y="2949"/>
                </a:lnTo>
                <a:lnTo>
                  <a:pt x="1420" y="2937"/>
                </a:lnTo>
                <a:lnTo>
                  <a:pt x="1389" y="2918"/>
                </a:lnTo>
                <a:lnTo>
                  <a:pt x="1359" y="2897"/>
                </a:lnTo>
                <a:lnTo>
                  <a:pt x="1345" y="2886"/>
                </a:lnTo>
                <a:lnTo>
                  <a:pt x="1332" y="2875"/>
                </a:lnTo>
                <a:lnTo>
                  <a:pt x="1318" y="2864"/>
                </a:lnTo>
                <a:lnTo>
                  <a:pt x="1306" y="2852"/>
                </a:lnTo>
                <a:lnTo>
                  <a:pt x="1294" y="2840"/>
                </a:lnTo>
                <a:lnTo>
                  <a:pt x="1283" y="2827"/>
                </a:lnTo>
                <a:lnTo>
                  <a:pt x="1273" y="2815"/>
                </a:lnTo>
                <a:lnTo>
                  <a:pt x="1262" y="2801"/>
                </a:lnTo>
                <a:lnTo>
                  <a:pt x="1252" y="2787"/>
                </a:lnTo>
                <a:lnTo>
                  <a:pt x="1243" y="2774"/>
                </a:lnTo>
                <a:lnTo>
                  <a:pt x="1235" y="2760"/>
                </a:lnTo>
                <a:lnTo>
                  <a:pt x="1227" y="2744"/>
                </a:lnTo>
                <a:lnTo>
                  <a:pt x="1212" y="2715"/>
                </a:lnTo>
                <a:lnTo>
                  <a:pt x="1200" y="2684"/>
                </a:lnTo>
                <a:lnTo>
                  <a:pt x="1190" y="2654"/>
                </a:lnTo>
                <a:lnTo>
                  <a:pt x="1182" y="2622"/>
                </a:lnTo>
                <a:lnTo>
                  <a:pt x="1177" y="2590"/>
                </a:lnTo>
                <a:lnTo>
                  <a:pt x="1173" y="2557"/>
                </a:lnTo>
                <a:lnTo>
                  <a:pt x="1172" y="2523"/>
                </a:lnTo>
                <a:lnTo>
                  <a:pt x="1173" y="2490"/>
                </a:lnTo>
                <a:lnTo>
                  <a:pt x="1175" y="2458"/>
                </a:lnTo>
                <a:lnTo>
                  <a:pt x="1179" y="2429"/>
                </a:lnTo>
                <a:lnTo>
                  <a:pt x="1185" y="2399"/>
                </a:lnTo>
                <a:lnTo>
                  <a:pt x="1192" y="2370"/>
                </a:lnTo>
                <a:lnTo>
                  <a:pt x="1201" y="2341"/>
                </a:lnTo>
                <a:lnTo>
                  <a:pt x="1212" y="2314"/>
                </a:lnTo>
                <a:lnTo>
                  <a:pt x="1225" y="2286"/>
                </a:lnTo>
                <a:lnTo>
                  <a:pt x="1239" y="2260"/>
                </a:lnTo>
                <a:lnTo>
                  <a:pt x="1254" y="2234"/>
                </a:lnTo>
                <a:lnTo>
                  <a:pt x="1270" y="2209"/>
                </a:lnTo>
                <a:lnTo>
                  <a:pt x="1289" y="2185"/>
                </a:lnTo>
                <a:lnTo>
                  <a:pt x="1308" y="2163"/>
                </a:lnTo>
                <a:lnTo>
                  <a:pt x="1329" y="2140"/>
                </a:lnTo>
                <a:lnTo>
                  <a:pt x="1350" y="2120"/>
                </a:lnTo>
                <a:lnTo>
                  <a:pt x="1372" y="2101"/>
                </a:lnTo>
                <a:lnTo>
                  <a:pt x="1396" y="2082"/>
                </a:lnTo>
                <a:lnTo>
                  <a:pt x="1413" y="2069"/>
                </a:lnTo>
                <a:lnTo>
                  <a:pt x="1432" y="2058"/>
                </a:lnTo>
                <a:lnTo>
                  <a:pt x="1453" y="2046"/>
                </a:lnTo>
                <a:lnTo>
                  <a:pt x="1474" y="2034"/>
                </a:lnTo>
                <a:lnTo>
                  <a:pt x="1498" y="2024"/>
                </a:lnTo>
                <a:lnTo>
                  <a:pt x="1521" y="2013"/>
                </a:lnTo>
                <a:lnTo>
                  <a:pt x="1547" y="2003"/>
                </a:lnTo>
                <a:lnTo>
                  <a:pt x="1574" y="1993"/>
                </a:lnTo>
                <a:lnTo>
                  <a:pt x="1590" y="1796"/>
                </a:lnTo>
                <a:lnTo>
                  <a:pt x="1592" y="1786"/>
                </a:lnTo>
                <a:lnTo>
                  <a:pt x="1594" y="1777"/>
                </a:lnTo>
                <a:lnTo>
                  <a:pt x="1599" y="1768"/>
                </a:lnTo>
                <a:lnTo>
                  <a:pt x="1603" y="1758"/>
                </a:lnTo>
                <a:lnTo>
                  <a:pt x="1609" y="1749"/>
                </a:lnTo>
                <a:lnTo>
                  <a:pt x="1615" y="1741"/>
                </a:lnTo>
                <a:lnTo>
                  <a:pt x="1622" y="1734"/>
                </a:lnTo>
                <a:lnTo>
                  <a:pt x="1630" y="1727"/>
                </a:lnTo>
                <a:lnTo>
                  <a:pt x="1639" y="1720"/>
                </a:lnTo>
                <a:lnTo>
                  <a:pt x="1648" y="1714"/>
                </a:lnTo>
                <a:lnTo>
                  <a:pt x="1659" y="1709"/>
                </a:lnTo>
                <a:lnTo>
                  <a:pt x="1669" y="1704"/>
                </a:lnTo>
                <a:lnTo>
                  <a:pt x="1680" y="1700"/>
                </a:lnTo>
                <a:lnTo>
                  <a:pt x="1691" y="1697"/>
                </a:lnTo>
                <a:lnTo>
                  <a:pt x="1703" y="1695"/>
                </a:lnTo>
                <a:lnTo>
                  <a:pt x="1716" y="1694"/>
                </a:lnTo>
                <a:lnTo>
                  <a:pt x="1727" y="1694"/>
                </a:lnTo>
                <a:lnTo>
                  <a:pt x="1739" y="1695"/>
                </a:lnTo>
                <a:lnTo>
                  <a:pt x="1750" y="1697"/>
                </a:lnTo>
                <a:lnTo>
                  <a:pt x="1760" y="1700"/>
                </a:lnTo>
                <a:lnTo>
                  <a:pt x="1771" y="1703"/>
                </a:lnTo>
                <a:lnTo>
                  <a:pt x="1781" y="1708"/>
                </a:lnTo>
                <a:lnTo>
                  <a:pt x="1789" y="1713"/>
                </a:lnTo>
                <a:lnTo>
                  <a:pt x="1797" y="1719"/>
                </a:lnTo>
                <a:lnTo>
                  <a:pt x="1805" y="1725"/>
                </a:lnTo>
                <a:lnTo>
                  <a:pt x="1811" y="1732"/>
                </a:lnTo>
                <a:lnTo>
                  <a:pt x="1818" y="1740"/>
                </a:lnTo>
                <a:lnTo>
                  <a:pt x="1822" y="1748"/>
                </a:lnTo>
                <a:lnTo>
                  <a:pt x="1826" y="1756"/>
                </a:lnTo>
                <a:lnTo>
                  <a:pt x="1829" y="1766"/>
                </a:lnTo>
                <a:lnTo>
                  <a:pt x="1830" y="1775"/>
                </a:lnTo>
                <a:lnTo>
                  <a:pt x="1831" y="1784"/>
                </a:lnTo>
                <a:lnTo>
                  <a:pt x="1826" y="1944"/>
                </a:lnTo>
                <a:lnTo>
                  <a:pt x="1849" y="1943"/>
                </a:lnTo>
                <a:lnTo>
                  <a:pt x="1861" y="1942"/>
                </a:lnTo>
                <a:lnTo>
                  <a:pt x="1873" y="1941"/>
                </a:lnTo>
                <a:lnTo>
                  <a:pt x="1904" y="1942"/>
                </a:lnTo>
                <a:lnTo>
                  <a:pt x="1934" y="1944"/>
                </a:lnTo>
                <a:lnTo>
                  <a:pt x="1992" y="1949"/>
                </a:lnTo>
                <a:lnTo>
                  <a:pt x="1989" y="1784"/>
                </a:lnTo>
                <a:lnTo>
                  <a:pt x="1990" y="1774"/>
                </a:lnTo>
                <a:lnTo>
                  <a:pt x="1991" y="1765"/>
                </a:lnTo>
                <a:lnTo>
                  <a:pt x="1994" y="1755"/>
                </a:lnTo>
                <a:lnTo>
                  <a:pt x="1998" y="1747"/>
                </a:lnTo>
                <a:lnTo>
                  <a:pt x="2002" y="1739"/>
                </a:lnTo>
                <a:lnTo>
                  <a:pt x="2008" y="1731"/>
                </a:lnTo>
                <a:lnTo>
                  <a:pt x="2015" y="1725"/>
                </a:lnTo>
                <a:lnTo>
                  <a:pt x="2022" y="1718"/>
                </a:lnTo>
                <a:lnTo>
                  <a:pt x="2030" y="1712"/>
                </a:lnTo>
                <a:lnTo>
                  <a:pt x="2040" y="1707"/>
                </a:lnTo>
                <a:lnTo>
                  <a:pt x="2049" y="1702"/>
                </a:lnTo>
                <a:lnTo>
                  <a:pt x="2059" y="1698"/>
                </a:lnTo>
                <a:lnTo>
                  <a:pt x="2070" y="1696"/>
                </a:lnTo>
                <a:lnTo>
                  <a:pt x="2081" y="1694"/>
                </a:lnTo>
                <a:lnTo>
                  <a:pt x="2094" y="1693"/>
                </a:lnTo>
                <a:lnTo>
                  <a:pt x="2105" y="1693"/>
                </a:lnTo>
                <a:lnTo>
                  <a:pt x="2117" y="1694"/>
                </a:lnTo>
                <a:lnTo>
                  <a:pt x="2129" y="1695"/>
                </a:lnTo>
                <a:lnTo>
                  <a:pt x="2140" y="1698"/>
                </a:lnTo>
                <a:lnTo>
                  <a:pt x="2152" y="1702"/>
                </a:lnTo>
                <a:lnTo>
                  <a:pt x="2162" y="1707"/>
                </a:lnTo>
                <a:lnTo>
                  <a:pt x="2172" y="1712"/>
                </a:lnTo>
                <a:lnTo>
                  <a:pt x="2181" y="1718"/>
                </a:lnTo>
                <a:lnTo>
                  <a:pt x="2190" y="1724"/>
                </a:lnTo>
                <a:lnTo>
                  <a:pt x="2199" y="1731"/>
                </a:lnTo>
                <a:lnTo>
                  <a:pt x="2206" y="1739"/>
                </a:lnTo>
                <a:lnTo>
                  <a:pt x="2213" y="1747"/>
                </a:lnTo>
                <a:lnTo>
                  <a:pt x="2218" y="1755"/>
                </a:lnTo>
                <a:lnTo>
                  <a:pt x="2223" y="1765"/>
                </a:lnTo>
                <a:lnTo>
                  <a:pt x="2226" y="1774"/>
                </a:lnTo>
                <a:lnTo>
                  <a:pt x="2229" y="1783"/>
                </a:lnTo>
                <a:lnTo>
                  <a:pt x="2230" y="1793"/>
                </a:lnTo>
                <a:lnTo>
                  <a:pt x="2246" y="2001"/>
                </a:lnTo>
                <a:lnTo>
                  <a:pt x="2256" y="2004"/>
                </a:lnTo>
                <a:lnTo>
                  <a:pt x="2266" y="2007"/>
                </a:lnTo>
                <a:lnTo>
                  <a:pt x="2307" y="2024"/>
                </a:lnTo>
                <a:lnTo>
                  <a:pt x="2344" y="2043"/>
                </a:lnTo>
                <a:lnTo>
                  <a:pt x="2379" y="2063"/>
                </a:lnTo>
                <a:lnTo>
                  <a:pt x="2395" y="2073"/>
                </a:lnTo>
                <a:lnTo>
                  <a:pt x="2411" y="2084"/>
                </a:lnTo>
                <a:lnTo>
                  <a:pt x="2427" y="2096"/>
                </a:lnTo>
                <a:lnTo>
                  <a:pt x="2441" y="2107"/>
                </a:lnTo>
                <a:lnTo>
                  <a:pt x="2454" y="2119"/>
                </a:lnTo>
                <a:lnTo>
                  <a:pt x="2467" y="2130"/>
                </a:lnTo>
                <a:lnTo>
                  <a:pt x="2481" y="2143"/>
                </a:lnTo>
                <a:lnTo>
                  <a:pt x="2493" y="2156"/>
                </a:lnTo>
                <a:lnTo>
                  <a:pt x="2504" y="2169"/>
                </a:lnTo>
                <a:lnTo>
                  <a:pt x="2514" y="2182"/>
                </a:lnTo>
                <a:lnTo>
                  <a:pt x="2525" y="2196"/>
                </a:lnTo>
                <a:lnTo>
                  <a:pt x="2535" y="2211"/>
                </a:lnTo>
                <a:lnTo>
                  <a:pt x="2544" y="2227"/>
                </a:lnTo>
                <a:lnTo>
                  <a:pt x="2553" y="2244"/>
                </a:lnTo>
                <a:lnTo>
                  <a:pt x="2562" y="2262"/>
                </a:lnTo>
                <a:lnTo>
                  <a:pt x="2570" y="2280"/>
                </a:lnTo>
                <a:lnTo>
                  <a:pt x="2587" y="2319"/>
                </a:lnTo>
                <a:lnTo>
                  <a:pt x="2602" y="2359"/>
                </a:lnTo>
                <a:lnTo>
                  <a:pt x="2615" y="2403"/>
                </a:lnTo>
                <a:lnTo>
                  <a:pt x="2626" y="2447"/>
                </a:lnTo>
                <a:lnTo>
                  <a:pt x="2637" y="2493"/>
                </a:lnTo>
                <a:lnTo>
                  <a:pt x="2637" y="2508"/>
                </a:lnTo>
                <a:lnTo>
                  <a:pt x="2636" y="2523"/>
                </a:lnTo>
                <a:lnTo>
                  <a:pt x="2633" y="2539"/>
                </a:lnTo>
                <a:lnTo>
                  <a:pt x="2628" y="2553"/>
                </a:lnTo>
                <a:lnTo>
                  <a:pt x="2623" y="2566"/>
                </a:lnTo>
                <a:lnTo>
                  <a:pt x="2616" y="2578"/>
                </a:lnTo>
                <a:lnTo>
                  <a:pt x="2609" y="2590"/>
                </a:lnTo>
                <a:lnTo>
                  <a:pt x="2600" y="2601"/>
                </a:lnTo>
                <a:lnTo>
                  <a:pt x="2591" y="2611"/>
                </a:lnTo>
                <a:lnTo>
                  <a:pt x="2580" y="2619"/>
                </a:lnTo>
                <a:lnTo>
                  <a:pt x="2568" y="2626"/>
                </a:lnTo>
                <a:lnTo>
                  <a:pt x="2556" y="2632"/>
                </a:lnTo>
                <a:lnTo>
                  <a:pt x="2543" y="2637"/>
                </a:lnTo>
                <a:lnTo>
                  <a:pt x="2529" y="2642"/>
                </a:lnTo>
                <a:lnTo>
                  <a:pt x="2514" y="2644"/>
                </a:lnTo>
                <a:lnTo>
                  <a:pt x="2500" y="2644"/>
                </a:lnTo>
                <a:lnTo>
                  <a:pt x="2485" y="2643"/>
                </a:lnTo>
                <a:lnTo>
                  <a:pt x="2470" y="2640"/>
                </a:lnTo>
                <a:lnTo>
                  <a:pt x="2454" y="2635"/>
                </a:lnTo>
                <a:lnTo>
                  <a:pt x="2440" y="2629"/>
                </a:lnTo>
                <a:lnTo>
                  <a:pt x="2427" y="2622"/>
                </a:lnTo>
                <a:lnTo>
                  <a:pt x="2413" y="2614"/>
                </a:lnTo>
                <a:lnTo>
                  <a:pt x="2401" y="2604"/>
                </a:lnTo>
                <a:lnTo>
                  <a:pt x="2390" y="2594"/>
                </a:lnTo>
                <a:lnTo>
                  <a:pt x="2380" y="2581"/>
                </a:lnTo>
                <a:lnTo>
                  <a:pt x="2371" y="2569"/>
                </a:lnTo>
                <a:lnTo>
                  <a:pt x="2363" y="2555"/>
                </a:lnTo>
                <a:lnTo>
                  <a:pt x="2355" y="2541"/>
                </a:lnTo>
                <a:lnTo>
                  <a:pt x="2349" y="2525"/>
                </a:lnTo>
                <a:lnTo>
                  <a:pt x="2345" y="2510"/>
                </a:lnTo>
                <a:lnTo>
                  <a:pt x="2342" y="2494"/>
                </a:lnTo>
                <a:lnTo>
                  <a:pt x="2341" y="2478"/>
                </a:lnTo>
                <a:lnTo>
                  <a:pt x="2335" y="2453"/>
                </a:lnTo>
                <a:lnTo>
                  <a:pt x="2329" y="2432"/>
                </a:lnTo>
                <a:lnTo>
                  <a:pt x="2321" y="2411"/>
                </a:lnTo>
                <a:lnTo>
                  <a:pt x="2313" y="2392"/>
                </a:lnTo>
                <a:lnTo>
                  <a:pt x="2302" y="2374"/>
                </a:lnTo>
                <a:lnTo>
                  <a:pt x="2291" y="2357"/>
                </a:lnTo>
                <a:lnTo>
                  <a:pt x="2280" y="2341"/>
                </a:lnTo>
                <a:lnTo>
                  <a:pt x="2268" y="2325"/>
                </a:lnTo>
                <a:lnTo>
                  <a:pt x="2278" y="2832"/>
                </a:lnTo>
                <a:lnTo>
                  <a:pt x="2328" y="2847"/>
                </a:lnTo>
                <a:lnTo>
                  <a:pt x="2372" y="2864"/>
                </a:lnTo>
                <a:lnTo>
                  <a:pt x="2409" y="2878"/>
                </a:lnTo>
                <a:lnTo>
                  <a:pt x="2442" y="2891"/>
                </a:lnTo>
                <a:lnTo>
                  <a:pt x="2473" y="2906"/>
                </a:lnTo>
                <a:lnTo>
                  <a:pt x="2501" y="2923"/>
                </a:lnTo>
                <a:lnTo>
                  <a:pt x="2514" y="2932"/>
                </a:lnTo>
                <a:lnTo>
                  <a:pt x="2528" y="2941"/>
                </a:lnTo>
                <a:lnTo>
                  <a:pt x="2540" y="2950"/>
                </a:lnTo>
                <a:lnTo>
                  <a:pt x="2551" y="2960"/>
                </a:lnTo>
                <a:lnTo>
                  <a:pt x="2563" y="2971"/>
                </a:lnTo>
                <a:lnTo>
                  <a:pt x="2573" y="2981"/>
                </a:lnTo>
                <a:lnTo>
                  <a:pt x="2584" y="2992"/>
                </a:lnTo>
                <a:lnTo>
                  <a:pt x="2594" y="3003"/>
                </a:lnTo>
                <a:lnTo>
                  <a:pt x="2603" y="3015"/>
                </a:lnTo>
                <a:lnTo>
                  <a:pt x="2612" y="3028"/>
                </a:lnTo>
                <a:lnTo>
                  <a:pt x="2620" y="3040"/>
                </a:lnTo>
                <a:lnTo>
                  <a:pt x="2628" y="3053"/>
                </a:lnTo>
                <a:lnTo>
                  <a:pt x="2636" y="3066"/>
                </a:lnTo>
                <a:lnTo>
                  <a:pt x="2642" y="3080"/>
                </a:lnTo>
                <a:lnTo>
                  <a:pt x="2648" y="3094"/>
                </a:lnTo>
                <a:lnTo>
                  <a:pt x="2653" y="3108"/>
                </a:lnTo>
                <a:lnTo>
                  <a:pt x="2658" y="3122"/>
                </a:lnTo>
                <a:lnTo>
                  <a:pt x="2662" y="3138"/>
                </a:lnTo>
                <a:lnTo>
                  <a:pt x="2666" y="3153"/>
                </a:lnTo>
                <a:lnTo>
                  <a:pt x="2669" y="3168"/>
                </a:lnTo>
                <a:lnTo>
                  <a:pt x="2671" y="3184"/>
                </a:lnTo>
                <a:lnTo>
                  <a:pt x="2673" y="3201"/>
                </a:lnTo>
                <a:lnTo>
                  <a:pt x="2675" y="3234"/>
                </a:lnTo>
                <a:lnTo>
                  <a:pt x="2674" y="3269"/>
                </a:lnTo>
                <a:lnTo>
                  <a:pt x="2672" y="3305"/>
                </a:lnTo>
                <a:close/>
                <a:moveTo>
                  <a:pt x="2291" y="3213"/>
                </a:moveTo>
                <a:lnTo>
                  <a:pt x="2291" y="3213"/>
                </a:lnTo>
                <a:lnTo>
                  <a:pt x="2285" y="3210"/>
                </a:lnTo>
                <a:lnTo>
                  <a:pt x="2279" y="3207"/>
                </a:lnTo>
                <a:lnTo>
                  <a:pt x="2266" y="3202"/>
                </a:lnTo>
                <a:lnTo>
                  <a:pt x="2240" y="3563"/>
                </a:lnTo>
                <a:lnTo>
                  <a:pt x="2247" y="3560"/>
                </a:lnTo>
                <a:lnTo>
                  <a:pt x="2250" y="3558"/>
                </a:lnTo>
                <a:lnTo>
                  <a:pt x="2254" y="3557"/>
                </a:lnTo>
                <a:lnTo>
                  <a:pt x="2267" y="3546"/>
                </a:lnTo>
                <a:lnTo>
                  <a:pt x="2279" y="3536"/>
                </a:lnTo>
                <a:lnTo>
                  <a:pt x="2291" y="3526"/>
                </a:lnTo>
                <a:lnTo>
                  <a:pt x="2301" y="3514"/>
                </a:lnTo>
                <a:lnTo>
                  <a:pt x="2312" y="3503"/>
                </a:lnTo>
                <a:lnTo>
                  <a:pt x="2321" y="3492"/>
                </a:lnTo>
                <a:lnTo>
                  <a:pt x="2330" y="3480"/>
                </a:lnTo>
                <a:lnTo>
                  <a:pt x="2338" y="3469"/>
                </a:lnTo>
                <a:lnTo>
                  <a:pt x="2344" y="3456"/>
                </a:lnTo>
                <a:lnTo>
                  <a:pt x="2350" y="3444"/>
                </a:lnTo>
                <a:lnTo>
                  <a:pt x="2356" y="3432"/>
                </a:lnTo>
                <a:lnTo>
                  <a:pt x="2361" y="3419"/>
                </a:lnTo>
                <a:lnTo>
                  <a:pt x="2365" y="3407"/>
                </a:lnTo>
                <a:lnTo>
                  <a:pt x="2368" y="3393"/>
                </a:lnTo>
                <a:lnTo>
                  <a:pt x="2371" y="3380"/>
                </a:lnTo>
                <a:lnTo>
                  <a:pt x="2372" y="3366"/>
                </a:lnTo>
                <a:lnTo>
                  <a:pt x="2373" y="3355"/>
                </a:lnTo>
                <a:lnTo>
                  <a:pt x="2373" y="3342"/>
                </a:lnTo>
                <a:lnTo>
                  <a:pt x="2372" y="3331"/>
                </a:lnTo>
                <a:lnTo>
                  <a:pt x="2371" y="3320"/>
                </a:lnTo>
                <a:lnTo>
                  <a:pt x="2368" y="3309"/>
                </a:lnTo>
                <a:lnTo>
                  <a:pt x="2365" y="3299"/>
                </a:lnTo>
                <a:lnTo>
                  <a:pt x="2361" y="3288"/>
                </a:lnTo>
                <a:lnTo>
                  <a:pt x="2356" y="3278"/>
                </a:lnTo>
                <a:lnTo>
                  <a:pt x="2350" y="3269"/>
                </a:lnTo>
                <a:lnTo>
                  <a:pt x="2344" y="3260"/>
                </a:lnTo>
                <a:lnTo>
                  <a:pt x="2337" y="3252"/>
                </a:lnTo>
                <a:lnTo>
                  <a:pt x="2330" y="3243"/>
                </a:lnTo>
                <a:lnTo>
                  <a:pt x="2321" y="3235"/>
                </a:lnTo>
                <a:lnTo>
                  <a:pt x="2312" y="3227"/>
                </a:lnTo>
                <a:lnTo>
                  <a:pt x="2301" y="3220"/>
                </a:lnTo>
                <a:lnTo>
                  <a:pt x="2291" y="32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69454" y="3167390"/>
            <a:ext cx="1753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Helvetica" panose="020B0604020202030204" pitchFamily="34" charset="0"/>
              </a:rPr>
              <a:t>10</a:t>
            </a:r>
            <a:r>
              <a:rPr lang="zh-CN" altLang="en-US" sz="2800" dirty="0" smtClean="0">
                <a:solidFill>
                  <a:schemeClr val="bg1"/>
                </a:solidFill>
                <a:latin typeface="Helvetica" panose="020B0604020202030204" pitchFamily="34" charset="0"/>
              </a:rPr>
              <a:t>，</a:t>
            </a:r>
            <a:r>
              <a:rPr lang="en-US" altLang="zh-CN" sz="2800" dirty="0" smtClean="0">
                <a:solidFill>
                  <a:schemeClr val="bg1"/>
                </a:solidFill>
                <a:latin typeface="Helvetica" panose="020B0604020202030204" pitchFamily="34" charset="0"/>
              </a:rPr>
              <a:t>2456</a:t>
            </a:r>
            <a:endParaRPr lang="zh-CN" altLang="en-US" sz="2800" dirty="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6" name="KSO_Shape"/>
          <p:cNvSpPr/>
          <p:nvPr/>
        </p:nvSpPr>
        <p:spPr>
          <a:xfrm>
            <a:off x="4581444" y="2414113"/>
            <a:ext cx="481333" cy="578757"/>
          </a:xfrm>
          <a:custGeom>
            <a:avLst/>
            <a:gdLst>
              <a:gd name="connsiteX0" fmla="*/ 331068 w 1208088"/>
              <a:gd name="connsiteY0" fmla="*/ 665573 h 1452563"/>
              <a:gd name="connsiteX1" fmla="*/ 508820 w 1208088"/>
              <a:gd name="connsiteY1" fmla="*/ 932822 h 1452563"/>
              <a:gd name="connsiteX2" fmla="*/ 369158 w 1208088"/>
              <a:gd name="connsiteY2" fmla="*/ 932822 h 1452563"/>
              <a:gd name="connsiteX3" fmla="*/ 369158 w 1208088"/>
              <a:gd name="connsiteY3" fmla="*/ 983727 h 1452563"/>
              <a:gd name="connsiteX4" fmla="*/ 534213 w 1208088"/>
              <a:gd name="connsiteY4" fmla="*/ 983727 h 1452563"/>
              <a:gd name="connsiteX5" fmla="*/ 534213 w 1208088"/>
              <a:gd name="connsiteY5" fmla="*/ 1034632 h 1452563"/>
              <a:gd name="connsiteX6" fmla="*/ 369158 w 1208088"/>
              <a:gd name="connsiteY6" fmla="*/ 1034632 h 1452563"/>
              <a:gd name="connsiteX7" fmla="*/ 369158 w 1208088"/>
              <a:gd name="connsiteY7" fmla="*/ 1085536 h 1452563"/>
              <a:gd name="connsiteX8" fmla="*/ 534213 w 1208088"/>
              <a:gd name="connsiteY8" fmla="*/ 1085536 h 1452563"/>
              <a:gd name="connsiteX9" fmla="*/ 534213 w 1208088"/>
              <a:gd name="connsiteY9" fmla="*/ 1238250 h 1452563"/>
              <a:gd name="connsiteX10" fmla="*/ 673875 w 1208088"/>
              <a:gd name="connsiteY10" fmla="*/ 1238250 h 1452563"/>
              <a:gd name="connsiteX11" fmla="*/ 673875 w 1208088"/>
              <a:gd name="connsiteY11" fmla="*/ 1085536 h 1452563"/>
              <a:gd name="connsiteX12" fmla="*/ 864324 w 1208088"/>
              <a:gd name="connsiteY12" fmla="*/ 1085536 h 1452563"/>
              <a:gd name="connsiteX13" fmla="*/ 864324 w 1208088"/>
              <a:gd name="connsiteY13" fmla="*/ 1034632 h 1452563"/>
              <a:gd name="connsiteX14" fmla="*/ 673875 w 1208088"/>
              <a:gd name="connsiteY14" fmla="*/ 1034632 h 1452563"/>
              <a:gd name="connsiteX15" fmla="*/ 673875 w 1208088"/>
              <a:gd name="connsiteY15" fmla="*/ 983727 h 1452563"/>
              <a:gd name="connsiteX16" fmla="*/ 864324 w 1208088"/>
              <a:gd name="connsiteY16" fmla="*/ 983727 h 1452563"/>
              <a:gd name="connsiteX17" fmla="*/ 864324 w 1208088"/>
              <a:gd name="connsiteY17" fmla="*/ 932822 h 1452563"/>
              <a:gd name="connsiteX18" fmla="*/ 699268 w 1208088"/>
              <a:gd name="connsiteY18" fmla="*/ 932822 h 1452563"/>
              <a:gd name="connsiteX19" fmla="*/ 877020 w 1208088"/>
              <a:gd name="connsiteY19" fmla="*/ 665573 h 1452563"/>
              <a:gd name="connsiteX20" fmla="*/ 737358 w 1208088"/>
              <a:gd name="connsiteY20" fmla="*/ 665573 h 1452563"/>
              <a:gd name="connsiteX21" fmla="*/ 597696 w 1208088"/>
              <a:gd name="connsiteY21" fmla="*/ 881918 h 1452563"/>
              <a:gd name="connsiteX22" fmla="*/ 458034 w 1208088"/>
              <a:gd name="connsiteY22" fmla="*/ 665573 h 1452563"/>
              <a:gd name="connsiteX23" fmla="*/ 331068 w 1208088"/>
              <a:gd name="connsiteY23" fmla="*/ 665573 h 1452563"/>
              <a:gd name="connsiteX24" fmla="*/ 719206 w 1208088"/>
              <a:gd name="connsiteY24" fmla="*/ 0 h 1452563"/>
              <a:gd name="connsiteX25" fmla="*/ 727454 w 1208088"/>
              <a:gd name="connsiteY25" fmla="*/ 317 h 1452563"/>
              <a:gd name="connsiteX26" fmla="*/ 736654 w 1208088"/>
              <a:gd name="connsiteY26" fmla="*/ 952 h 1452563"/>
              <a:gd name="connsiteX27" fmla="*/ 746172 w 1208088"/>
              <a:gd name="connsiteY27" fmla="*/ 2538 h 1452563"/>
              <a:gd name="connsiteX28" fmla="*/ 756641 w 1208088"/>
              <a:gd name="connsiteY28" fmla="*/ 4125 h 1452563"/>
              <a:gd name="connsiteX29" fmla="*/ 767428 w 1208088"/>
              <a:gd name="connsiteY29" fmla="*/ 6028 h 1452563"/>
              <a:gd name="connsiteX30" fmla="*/ 778849 w 1208088"/>
              <a:gd name="connsiteY30" fmla="*/ 8567 h 1452563"/>
              <a:gd name="connsiteX31" fmla="*/ 791222 w 1208088"/>
              <a:gd name="connsiteY31" fmla="*/ 11422 h 1452563"/>
              <a:gd name="connsiteX32" fmla="*/ 804546 w 1208088"/>
              <a:gd name="connsiteY32" fmla="*/ 14913 h 1452563"/>
              <a:gd name="connsiteX33" fmla="*/ 818822 w 1208088"/>
              <a:gd name="connsiteY33" fmla="*/ 18720 h 1452563"/>
              <a:gd name="connsiteX34" fmla="*/ 833416 w 1208088"/>
              <a:gd name="connsiteY34" fmla="*/ 23480 h 1452563"/>
              <a:gd name="connsiteX35" fmla="*/ 829609 w 1208088"/>
              <a:gd name="connsiteY35" fmla="*/ 36171 h 1452563"/>
              <a:gd name="connsiteX36" fmla="*/ 825802 w 1208088"/>
              <a:gd name="connsiteY36" fmla="*/ 48228 h 1452563"/>
              <a:gd name="connsiteX37" fmla="*/ 818188 w 1208088"/>
              <a:gd name="connsiteY37" fmla="*/ 70439 h 1452563"/>
              <a:gd name="connsiteX38" fmla="*/ 810256 w 1208088"/>
              <a:gd name="connsiteY38" fmla="*/ 91063 h 1452563"/>
              <a:gd name="connsiteX39" fmla="*/ 802960 w 1208088"/>
              <a:gd name="connsiteY39" fmla="*/ 108831 h 1452563"/>
              <a:gd name="connsiteX40" fmla="*/ 795663 w 1208088"/>
              <a:gd name="connsiteY40" fmla="*/ 125013 h 1452563"/>
              <a:gd name="connsiteX41" fmla="*/ 788684 w 1208088"/>
              <a:gd name="connsiteY41" fmla="*/ 138974 h 1452563"/>
              <a:gd name="connsiteX42" fmla="*/ 782021 w 1208088"/>
              <a:gd name="connsiteY42" fmla="*/ 151983 h 1452563"/>
              <a:gd name="connsiteX43" fmla="*/ 775994 w 1208088"/>
              <a:gd name="connsiteY43" fmla="*/ 163405 h 1452563"/>
              <a:gd name="connsiteX44" fmla="*/ 764572 w 1208088"/>
              <a:gd name="connsiteY44" fmla="*/ 183077 h 1452563"/>
              <a:gd name="connsiteX45" fmla="*/ 760131 w 1208088"/>
              <a:gd name="connsiteY45" fmla="*/ 191644 h 1452563"/>
              <a:gd name="connsiteX46" fmla="*/ 756007 w 1208088"/>
              <a:gd name="connsiteY46" fmla="*/ 200211 h 1452563"/>
              <a:gd name="connsiteX47" fmla="*/ 752517 w 1208088"/>
              <a:gd name="connsiteY47" fmla="*/ 207826 h 1452563"/>
              <a:gd name="connsiteX48" fmla="*/ 749662 w 1208088"/>
              <a:gd name="connsiteY48" fmla="*/ 215759 h 1452563"/>
              <a:gd name="connsiteX49" fmla="*/ 748393 w 1208088"/>
              <a:gd name="connsiteY49" fmla="*/ 219566 h 1452563"/>
              <a:gd name="connsiteX50" fmla="*/ 747441 w 1208088"/>
              <a:gd name="connsiteY50" fmla="*/ 223374 h 1452563"/>
              <a:gd name="connsiteX51" fmla="*/ 746806 w 1208088"/>
              <a:gd name="connsiteY51" fmla="*/ 227181 h 1452563"/>
              <a:gd name="connsiteX52" fmla="*/ 746489 w 1208088"/>
              <a:gd name="connsiteY52" fmla="*/ 231623 h 1452563"/>
              <a:gd name="connsiteX53" fmla="*/ 748076 w 1208088"/>
              <a:gd name="connsiteY53" fmla="*/ 231623 h 1452563"/>
              <a:gd name="connsiteX54" fmla="*/ 750931 w 1208088"/>
              <a:gd name="connsiteY54" fmla="*/ 231623 h 1452563"/>
              <a:gd name="connsiteX55" fmla="*/ 753786 w 1208088"/>
              <a:gd name="connsiteY55" fmla="*/ 231940 h 1452563"/>
              <a:gd name="connsiteX56" fmla="*/ 756324 w 1208088"/>
              <a:gd name="connsiteY56" fmla="*/ 232258 h 1452563"/>
              <a:gd name="connsiteX57" fmla="*/ 758862 w 1208088"/>
              <a:gd name="connsiteY57" fmla="*/ 233210 h 1452563"/>
              <a:gd name="connsiteX58" fmla="*/ 761400 w 1208088"/>
              <a:gd name="connsiteY58" fmla="*/ 233844 h 1452563"/>
              <a:gd name="connsiteX59" fmla="*/ 763621 w 1208088"/>
              <a:gd name="connsiteY59" fmla="*/ 234796 h 1452563"/>
              <a:gd name="connsiteX60" fmla="*/ 765842 w 1208088"/>
              <a:gd name="connsiteY60" fmla="*/ 236065 h 1452563"/>
              <a:gd name="connsiteX61" fmla="*/ 768062 w 1208088"/>
              <a:gd name="connsiteY61" fmla="*/ 237334 h 1452563"/>
              <a:gd name="connsiteX62" fmla="*/ 769966 w 1208088"/>
              <a:gd name="connsiteY62" fmla="*/ 238921 h 1452563"/>
              <a:gd name="connsiteX63" fmla="*/ 771552 w 1208088"/>
              <a:gd name="connsiteY63" fmla="*/ 240190 h 1452563"/>
              <a:gd name="connsiteX64" fmla="*/ 772821 w 1208088"/>
              <a:gd name="connsiteY64" fmla="*/ 242094 h 1452563"/>
              <a:gd name="connsiteX65" fmla="*/ 774090 w 1208088"/>
              <a:gd name="connsiteY65" fmla="*/ 243680 h 1452563"/>
              <a:gd name="connsiteX66" fmla="*/ 775042 w 1208088"/>
              <a:gd name="connsiteY66" fmla="*/ 245901 h 1452563"/>
              <a:gd name="connsiteX67" fmla="*/ 775676 w 1208088"/>
              <a:gd name="connsiteY67" fmla="*/ 247805 h 1452563"/>
              <a:gd name="connsiteX68" fmla="*/ 775994 w 1208088"/>
              <a:gd name="connsiteY68" fmla="*/ 249709 h 1452563"/>
              <a:gd name="connsiteX69" fmla="*/ 776311 w 1208088"/>
              <a:gd name="connsiteY69" fmla="*/ 251930 h 1452563"/>
              <a:gd name="connsiteX70" fmla="*/ 776311 w 1208088"/>
              <a:gd name="connsiteY70" fmla="*/ 253834 h 1452563"/>
              <a:gd name="connsiteX71" fmla="*/ 775676 w 1208088"/>
              <a:gd name="connsiteY71" fmla="*/ 255420 h 1452563"/>
              <a:gd name="connsiteX72" fmla="*/ 775359 w 1208088"/>
              <a:gd name="connsiteY72" fmla="*/ 257324 h 1452563"/>
              <a:gd name="connsiteX73" fmla="*/ 774407 w 1208088"/>
              <a:gd name="connsiteY73" fmla="*/ 258910 h 1452563"/>
              <a:gd name="connsiteX74" fmla="*/ 773456 w 1208088"/>
              <a:gd name="connsiteY74" fmla="*/ 260497 h 1452563"/>
              <a:gd name="connsiteX75" fmla="*/ 772186 w 1208088"/>
              <a:gd name="connsiteY75" fmla="*/ 262083 h 1452563"/>
              <a:gd name="connsiteX76" fmla="*/ 769331 w 1208088"/>
              <a:gd name="connsiteY76" fmla="*/ 265256 h 1452563"/>
              <a:gd name="connsiteX77" fmla="*/ 765524 w 1208088"/>
              <a:gd name="connsiteY77" fmla="*/ 267794 h 1452563"/>
              <a:gd name="connsiteX78" fmla="*/ 761717 w 1208088"/>
              <a:gd name="connsiteY78" fmla="*/ 269698 h 1452563"/>
              <a:gd name="connsiteX79" fmla="*/ 756958 w 1208088"/>
              <a:gd name="connsiteY79" fmla="*/ 270967 h 1452563"/>
              <a:gd name="connsiteX80" fmla="*/ 752200 w 1208088"/>
              <a:gd name="connsiteY80" fmla="*/ 271919 h 1452563"/>
              <a:gd name="connsiteX81" fmla="*/ 756324 w 1208088"/>
              <a:gd name="connsiteY81" fmla="*/ 284611 h 1452563"/>
              <a:gd name="connsiteX82" fmla="*/ 757910 w 1208088"/>
              <a:gd name="connsiteY82" fmla="*/ 289053 h 1452563"/>
              <a:gd name="connsiteX83" fmla="*/ 760448 w 1208088"/>
              <a:gd name="connsiteY83" fmla="*/ 293812 h 1452563"/>
              <a:gd name="connsiteX84" fmla="*/ 763621 w 1208088"/>
              <a:gd name="connsiteY84" fmla="*/ 299206 h 1452563"/>
              <a:gd name="connsiteX85" fmla="*/ 768062 w 1208088"/>
              <a:gd name="connsiteY85" fmla="*/ 304283 h 1452563"/>
              <a:gd name="connsiteX86" fmla="*/ 772504 w 1208088"/>
              <a:gd name="connsiteY86" fmla="*/ 309677 h 1452563"/>
              <a:gd name="connsiteX87" fmla="*/ 777580 w 1208088"/>
              <a:gd name="connsiteY87" fmla="*/ 315706 h 1452563"/>
              <a:gd name="connsiteX88" fmla="*/ 783608 w 1208088"/>
              <a:gd name="connsiteY88" fmla="*/ 321417 h 1452563"/>
              <a:gd name="connsiteX89" fmla="*/ 789952 w 1208088"/>
              <a:gd name="connsiteY89" fmla="*/ 327445 h 1452563"/>
              <a:gd name="connsiteX90" fmla="*/ 796615 w 1208088"/>
              <a:gd name="connsiteY90" fmla="*/ 333791 h 1452563"/>
              <a:gd name="connsiteX91" fmla="*/ 803912 w 1208088"/>
              <a:gd name="connsiteY91" fmla="*/ 339820 h 1452563"/>
              <a:gd name="connsiteX92" fmla="*/ 819774 w 1208088"/>
              <a:gd name="connsiteY92" fmla="*/ 353146 h 1452563"/>
              <a:gd name="connsiteX93" fmla="*/ 836588 w 1208088"/>
              <a:gd name="connsiteY93" fmla="*/ 366155 h 1452563"/>
              <a:gd name="connsiteX94" fmla="*/ 854672 w 1208088"/>
              <a:gd name="connsiteY94" fmla="*/ 379798 h 1452563"/>
              <a:gd name="connsiteX95" fmla="*/ 891472 w 1208088"/>
              <a:gd name="connsiteY95" fmla="*/ 407720 h 1452563"/>
              <a:gd name="connsiteX96" fmla="*/ 928274 w 1208088"/>
              <a:gd name="connsiteY96" fmla="*/ 435008 h 1452563"/>
              <a:gd name="connsiteX97" fmla="*/ 945405 w 1208088"/>
              <a:gd name="connsiteY97" fmla="*/ 448334 h 1452563"/>
              <a:gd name="connsiteX98" fmla="*/ 961902 w 1208088"/>
              <a:gd name="connsiteY98" fmla="*/ 461343 h 1452563"/>
              <a:gd name="connsiteX99" fmla="*/ 976496 w 1208088"/>
              <a:gd name="connsiteY99" fmla="*/ 474034 h 1452563"/>
              <a:gd name="connsiteX100" fmla="*/ 983158 w 1208088"/>
              <a:gd name="connsiteY100" fmla="*/ 479746 h 1452563"/>
              <a:gd name="connsiteX101" fmla="*/ 989186 w 1208088"/>
              <a:gd name="connsiteY101" fmla="*/ 485457 h 1452563"/>
              <a:gd name="connsiteX102" fmla="*/ 996482 w 1208088"/>
              <a:gd name="connsiteY102" fmla="*/ 493072 h 1452563"/>
              <a:gd name="connsiteX103" fmla="*/ 1003779 w 1208088"/>
              <a:gd name="connsiteY103" fmla="*/ 501004 h 1452563"/>
              <a:gd name="connsiteX104" fmla="*/ 1011393 w 1208088"/>
              <a:gd name="connsiteY104" fmla="*/ 510206 h 1452563"/>
              <a:gd name="connsiteX105" fmla="*/ 1019007 w 1208088"/>
              <a:gd name="connsiteY105" fmla="*/ 519725 h 1452563"/>
              <a:gd name="connsiteX106" fmla="*/ 1026938 w 1208088"/>
              <a:gd name="connsiteY106" fmla="*/ 530830 h 1452563"/>
              <a:gd name="connsiteX107" fmla="*/ 1034552 w 1208088"/>
              <a:gd name="connsiteY107" fmla="*/ 542252 h 1452563"/>
              <a:gd name="connsiteX108" fmla="*/ 1042801 w 1208088"/>
              <a:gd name="connsiteY108" fmla="*/ 554309 h 1452563"/>
              <a:gd name="connsiteX109" fmla="*/ 1050732 w 1208088"/>
              <a:gd name="connsiteY109" fmla="*/ 567318 h 1452563"/>
              <a:gd name="connsiteX110" fmla="*/ 1058663 w 1208088"/>
              <a:gd name="connsiteY110" fmla="*/ 581279 h 1452563"/>
              <a:gd name="connsiteX111" fmla="*/ 1066912 w 1208088"/>
              <a:gd name="connsiteY111" fmla="*/ 595557 h 1452563"/>
              <a:gd name="connsiteX112" fmla="*/ 1074843 w 1208088"/>
              <a:gd name="connsiteY112" fmla="*/ 610153 h 1452563"/>
              <a:gd name="connsiteX113" fmla="*/ 1083092 w 1208088"/>
              <a:gd name="connsiteY113" fmla="*/ 626017 h 1452563"/>
              <a:gd name="connsiteX114" fmla="*/ 1091023 w 1208088"/>
              <a:gd name="connsiteY114" fmla="*/ 641882 h 1452563"/>
              <a:gd name="connsiteX115" fmla="*/ 1098954 w 1208088"/>
              <a:gd name="connsiteY115" fmla="*/ 658698 h 1452563"/>
              <a:gd name="connsiteX116" fmla="*/ 1106568 w 1208088"/>
              <a:gd name="connsiteY116" fmla="*/ 675832 h 1452563"/>
              <a:gd name="connsiteX117" fmla="*/ 1114499 w 1208088"/>
              <a:gd name="connsiteY117" fmla="*/ 693283 h 1452563"/>
              <a:gd name="connsiteX118" fmla="*/ 1122113 w 1208088"/>
              <a:gd name="connsiteY118" fmla="*/ 711369 h 1452563"/>
              <a:gd name="connsiteX119" fmla="*/ 1129727 w 1208088"/>
              <a:gd name="connsiteY119" fmla="*/ 729772 h 1452563"/>
              <a:gd name="connsiteX120" fmla="*/ 1136707 w 1208088"/>
              <a:gd name="connsiteY120" fmla="*/ 748492 h 1452563"/>
              <a:gd name="connsiteX121" fmla="*/ 1143686 w 1208088"/>
              <a:gd name="connsiteY121" fmla="*/ 768164 h 1452563"/>
              <a:gd name="connsiteX122" fmla="*/ 1150348 w 1208088"/>
              <a:gd name="connsiteY122" fmla="*/ 787519 h 1452563"/>
              <a:gd name="connsiteX123" fmla="*/ 1157011 w 1208088"/>
              <a:gd name="connsiteY123" fmla="*/ 807191 h 1452563"/>
              <a:gd name="connsiteX124" fmla="*/ 1163038 w 1208088"/>
              <a:gd name="connsiteY124" fmla="*/ 826863 h 1452563"/>
              <a:gd name="connsiteX125" fmla="*/ 1169066 w 1208088"/>
              <a:gd name="connsiteY125" fmla="*/ 847170 h 1452563"/>
              <a:gd name="connsiteX126" fmla="*/ 1174460 w 1208088"/>
              <a:gd name="connsiteY126" fmla="*/ 867477 h 1452563"/>
              <a:gd name="connsiteX127" fmla="*/ 1179853 w 1208088"/>
              <a:gd name="connsiteY127" fmla="*/ 887783 h 1452563"/>
              <a:gd name="connsiteX128" fmla="*/ 1184929 w 1208088"/>
              <a:gd name="connsiteY128" fmla="*/ 908407 h 1452563"/>
              <a:gd name="connsiteX129" fmla="*/ 1189370 w 1208088"/>
              <a:gd name="connsiteY129" fmla="*/ 929031 h 1452563"/>
              <a:gd name="connsiteX130" fmla="*/ 1193177 w 1208088"/>
              <a:gd name="connsiteY130" fmla="*/ 949655 h 1452563"/>
              <a:gd name="connsiteX131" fmla="*/ 1196667 w 1208088"/>
              <a:gd name="connsiteY131" fmla="*/ 970279 h 1452563"/>
              <a:gd name="connsiteX132" fmla="*/ 1200157 w 1208088"/>
              <a:gd name="connsiteY132" fmla="*/ 990903 h 1452563"/>
              <a:gd name="connsiteX133" fmla="*/ 1202695 w 1208088"/>
              <a:gd name="connsiteY133" fmla="*/ 1011845 h 1452563"/>
              <a:gd name="connsiteX134" fmla="*/ 1204916 w 1208088"/>
              <a:gd name="connsiteY134" fmla="*/ 1032151 h 1452563"/>
              <a:gd name="connsiteX135" fmla="*/ 1206502 w 1208088"/>
              <a:gd name="connsiteY135" fmla="*/ 1052458 h 1452563"/>
              <a:gd name="connsiteX136" fmla="*/ 1207454 w 1208088"/>
              <a:gd name="connsiteY136" fmla="*/ 1072447 h 1452563"/>
              <a:gd name="connsiteX137" fmla="*/ 1208088 w 1208088"/>
              <a:gd name="connsiteY137" fmla="*/ 1092437 h 1452563"/>
              <a:gd name="connsiteX138" fmla="*/ 1207771 w 1208088"/>
              <a:gd name="connsiteY138" fmla="*/ 1112426 h 1452563"/>
              <a:gd name="connsiteX139" fmla="*/ 1207136 w 1208088"/>
              <a:gd name="connsiteY139" fmla="*/ 1131781 h 1452563"/>
              <a:gd name="connsiteX140" fmla="*/ 1205867 w 1208088"/>
              <a:gd name="connsiteY140" fmla="*/ 1151453 h 1452563"/>
              <a:gd name="connsiteX141" fmla="*/ 1203646 w 1208088"/>
              <a:gd name="connsiteY141" fmla="*/ 1170173 h 1452563"/>
              <a:gd name="connsiteX142" fmla="*/ 1201108 w 1208088"/>
              <a:gd name="connsiteY142" fmla="*/ 1188893 h 1452563"/>
              <a:gd name="connsiteX143" fmla="*/ 1199522 w 1208088"/>
              <a:gd name="connsiteY143" fmla="*/ 1197778 h 1452563"/>
              <a:gd name="connsiteX144" fmla="*/ 1197302 w 1208088"/>
              <a:gd name="connsiteY144" fmla="*/ 1206979 h 1452563"/>
              <a:gd name="connsiteX145" fmla="*/ 1195398 w 1208088"/>
              <a:gd name="connsiteY145" fmla="*/ 1215863 h 1452563"/>
              <a:gd name="connsiteX146" fmla="*/ 1193177 w 1208088"/>
              <a:gd name="connsiteY146" fmla="*/ 1224747 h 1452563"/>
              <a:gd name="connsiteX147" fmla="*/ 1190956 w 1208088"/>
              <a:gd name="connsiteY147" fmla="*/ 1233314 h 1452563"/>
              <a:gd name="connsiteX148" fmla="*/ 1188418 w 1208088"/>
              <a:gd name="connsiteY148" fmla="*/ 1242199 h 1452563"/>
              <a:gd name="connsiteX149" fmla="*/ 1185563 w 1208088"/>
              <a:gd name="connsiteY149" fmla="*/ 1250448 h 1452563"/>
              <a:gd name="connsiteX150" fmla="*/ 1182708 w 1208088"/>
              <a:gd name="connsiteY150" fmla="*/ 1259015 h 1452563"/>
              <a:gd name="connsiteX151" fmla="*/ 1179218 w 1208088"/>
              <a:gd name="connsiteY151" fmla="*/ 1266947 h 1452563"/>
              <a:gd name="connsiteX152" fmla="*/ 1175728 w 1208088"/>
              <a:gd name="connsiteY152" fmla="*/ 1275197 h 1452563"/>
              <a:gd name="connsiteX153" fmla="*/ 1172239 w 1208088"/>
              <a:gd name="connsiteY153" fmla="*/ 1283129 h 1452563"/>
              <a:gd name="connsiteX154" fmla="*/ 1168749 w 1208088"/>
              <a:gd name="connsiteY154" fmla="*/ 1291062 h 1452563"/>
              <a:gd name="connsiteX155" fmla="*/ 1164625 w 1208088"/>
              <a:gd name="connsiteY155" fmla="*/ 1298677 h 1452563"/>
              <a:gd name="connsiteX156" fmla="*/ 1160183 w 1208088"/>
              <a:gd name="connsiteY156" fmla="*/ 1305974 h 1452563"/>
              <a:gd name="connsiteX157" fmla="*/ 1155742 w 1208088"/>
              <a:gd name="connsiteY157" fmla="*/ 1313589 h 1452563"/>
              <a:gd name="connsiteX158" fmla="*/ 1151300 w 1208088"/>
              <a:gd name="connsiteY158" fmla="*/ 1320570 h 1452563"/>
              <a:gd name="connsiteX159" fmla="*/ 1146542 w 1208088"/>
              <a:gd name="connsiteY159" fmla="*/ 1327867 h 1452563"/>
              <a:gd name="connsiteX160" fmla="*/ 1141148 w 1208088"/>
              <a:gd name="connsiteY160" fmla="*/ 1334531 h 1452563"/>
              <a:gd name="connsiteX161" fmla="*/ 1135755 w 1208088"/>
              <a:gd name="connsiteY161" fmla="*/ 1341194 h 1452563"/>
              <a:gd name="connsiteX162" fmla="*/ 1130362 w 1208088"/>
              <a:gd name="connsiteY162" fmla="*/ 1347857 h 1452563"/>
              <a:gd name="connsiteX163" fmla="*/ 1124334 w 1208088"/>
              <a:gd name="connsiteY163" fmla="*/ 1354203 h 1452563"/>
              <a:gd name="connsiteX164" fmla="*/ 1118306 w 1208088"/>
              <a:gd name="connsiteY164" fmla="*/ 1360548 h 1452563"/>
              <a:gd name="connsiteX165" fmla="*/ 1112278 w 1208088"/>
              <a:gd name="connsiteY165" fmla="*/ 1366577 h 1452563"/>
              <a:gd name="connsiteX166" fmla="*/ 1105299 w 1208088"/>
              <a:gd name="connsiteY166" fmla="*/ 1372288 h 1452563"/>
              <a:gd name="connsiteX167" fmla="*/ 1098637 w 1208088"/>
              <a:gd name="connsiteY167" fmla="*/ 1378000 h 1452563"/>
              <a:gd name="connsiteX168" fmla="*/ 1091657 w 1208088"/>
              <a:gd name="connsiteY168" fmla="*/ 1383394 h 1452563"/>
              <a:gd name="connsiteX169" fmla="*/ 1084360 w 1208088"/>
              <a:gd name="connsiteY169" fmla="*/ 1388470 h 1452563"/>
              <a:gd name="connsiteX170" fmla="*/ 1076746 w 1208088"/>
              <a:gd name="connsiteY170" fmla="*/ 1393230 h 1452563"/>
              <a:gd name="connsiteX171" fmla="*/ 1068815 w 1208088"/>
              <a:gd name="connsiteY171" fmla="*/ 1398306 h 1452563"/>
              <a:gd name="connsiteX172" fmla="*/ 1061201 w 1208088"/>
              <a:gd name="connsiteY172" fmla="*/ 1402748 h 1452563"/>
              <a:gd name="connsiteX173" fmla="*/ 1052636 w 1208088"/>
              <a:gd name="connsiteY173" fmla="*/ 1407190 h 1452563"/>
              <a:gd name="connsiteX174" fmla="*/ 1044070 w 1208088"/>
              <a:gd name="connsiteY174" fmla="*/ 1411633 h 1452563"/>
              <a:gd name="connsiteX175" fmla="*/ 1035187 w 1208088"/>
              <a:gd name="connsiteY175" fmla="*/ 1415440 h 1452563"/>
              <a:gd name="connsiteX176" fmla="*/ 1025986 w 1208088"/>
              <a:gd name="connsiteY176" fmla="*/ 1418930 h 1452563"/>
              <a:gd name="connsiteX177" fmla="*/ 1016469 w 1208088"/>
              <a:gd name="connsiteY177" fmla="*/ 1422420 h 1452563"/>
              <a:gd name="connsiteX178" fmla="*/ 1006634 w 1208088"/>
              <a:gd name="connsiteY178" fmla="*/ 1425593 h 1452563"/>
              <a:gd name="connsiteX179" fmla="*/ 996800 w 1208088"/>
              <a:gd name="connsiteY179" fmla="*/ 1428766 h 1452563"/>
              <a:gd name="connsiteX180" fmla="*/ 986330 w 1208088"/>
              <a:gd name="connsiteY180" fmla="*/ 1431305 h 1452563"/>
              <a:gd name="connsiteX181" fmla="*/ 976178 w 1208088"/>
              <a:gd name="connsiteY181" fmla="*/ 1433843 h 1452563"/>
              <a:gd name="connsiteX182" fmla="*/ 965074 w 1208088"/>
              <a:gd name="connsiteY182" fmla="*/ 1436064 h 1452563"/>
              <a:gd name="connsiteX183" fmla="*/ 953971 w 1208088"/>
              <a:gd name="connsiteY183" fmla="*/ 1437968 h 1452563"/>
              <a:gd name="connsiteX184" fmla="*/ 942550 w 1208088"/>
              <a:gd name="connsiteY184" fmla="*/ 1439554 h 1452563"/>
              <a:gd name="connsiteX185" fmla="*/ 930812 w 1208088"/>
              <a:gd name="connsiteY185" fmla="*/ 1440823 h 1452563"/>
              <a:gd name="connsiteX186" fmla="*/ 918756 w 1208088"/>
              <a:gd name="connsiteY186" fmla="*/ 1442093 h 1452563"/>
              <a:gd name="connsiteX187" fmla="*/ 906383 w 1208088"/>
              <a:gd name="connsiteY187" fmla="*/ 1443044 h 1452563"/>
              <a:gd name="connsiteX188" fmla="*/ 893693 w 1208088"/>
              <a:gd name="connsiteY188" fmla="*/ 1443362 h 1452563"/>
              <a:gd name="connsiteX189" fmla="*/ 740144 w 1208088"/>
              <a:gd name="connsiteY189" fmla="*/ 1448756 h 1452563"/>
              <a:gd name="connsiteX190" fmla="*/ 652583 w 1208088"/>
              <a:gd name="connsiteY190" fmla="*/ 1451611 h 1452563"/>
              <a:gd name="connsiteX191" fmla="*/ 613244 w 1208088"/>
              <a:gd name="connsiteY191" fmla="*/ 1452563 h 1452563"/>
              <a:gd name="connsiteX192" fmla="*/ 604044 w 1208088"/>
              <a:gd name="connsiteY192" fmla="*/ 1452563 h 1452563"/>
              <a:gd name="connsiteX193" fmla="*/ 595161 w 1208088"/>
              <a:gd name="connsiteY193" fmla="*/ 1452563 h 1452563"/>
              <a:gd name="connsiteX194" fmla="*/ 555505 w 1208088"/>
              <a:gd name="connsiteY194" fmla="*/ 1451611 h 1452563"/>
              <a:gd name="connsiteX195" fmla="*/ 467944 w 1208088"/>
              <a:gd name="connsiteY195" fmla="*/ 1448756 h 1452563"/>
              <a:gd name="connsiteX196" fmla="*/ 314395 w 1208088"/>
              <a:gd name="connsiteY196" fmla="*/ 1443362 h 1452563"/>
              <a:gd name="connsiteX197" fmla="*/ 302022 w 1208088"/>
              <a:gd name="connsiteY197" fmla="*/ 1443044 h 1452563"/>
              <a:gd name="connsiteX198" fmla="*/ 289332 w 1208088"/>
              <a:gd name="connsiteY198" fmla="*/ 1442093 h 1452563"/>
              <a:gd name="connsiteX199" fmla="*/ 277276 w 1208088"/>
              <a:gd name="connsiteY199" fmla="*/ 1440823 h 1452563"/>
              <a:gd name="connsiteX200" fmla="*/ 265856 w 1208088"/>
              <a:gd name="connsiteY200" fmla="*/ 1439554 h 1452563"/>
              <a:gd name="connsiteX201" fmla="*/ 254117 w 1208088"/>
              <a:gd name="connsiteY201" fmla="*/ 1437968 h 1452563"/>
              <a:gd name="connsiteX202" fmla="*/ 243014 w 1208088"/>
              <a:gd name="connsiteY202" fmla="*/ 1436064 h 1452563"/>
              <a:gd name="connsiteX203" fmla="*/ 232227 w 1208088"/>
              <a:gd name="connsiteY203" fmla="*/ 1433843 h 1452563"/>
              <a:gd name="connsiteX204" fmla="*/ 221758 w 1208088"/>
              <a:gd name="connsiteY204" fmla="*/ 1431305 h 1452563"/>
              <a:gd name="connsiteX205" fmla="*/ 211288 w 1208088"/>
              <a:gd name="connsiteY205" fmla="*/ 1428766 h 1452563"/>
              <a:gd name="connsiteX206" fmla="*/ 201454 w 1208088"/>
              <a:gd name="connsiteY206" fmla="*/ 1425593 h 1452563"/>
              <a:gd name="connsiteX207" fmla="*/ 191619 w 1208088"/>
              <a:gd name="connsiteY207" fmla="*/ 1422420 h 1452563"/>
              <a:gd name="connsiteX208" fmla="*/ 182419 w 1208088"/>
              <a:gd name="connsiteY208" fmla="*/ 1418930 h 1452563"/>
              <a:gd name="connsiteX209" fmla="*/ 172901 w 1208088"/>
              <a:gd name="connsiteY209" fmla="*/ 1415440 h 1452563"/>
              <a:gd name="connsiteX210" fmla="*/ 164336 w 1208088"/>
              <a:gd name="connsiteY210" fmla="*/ 1411633 h 1452563"/>
              <a:gd name="connsiteX211" fmla="*/ 155452 w 1208088"/>
              <a:gd name="connsiteY211" fmla="*/ 1407190 h 1452563"/>
              <a:gd name="connsiteX212" fmla="*/ 147521 w 1208088"/>
              <a:gd name="connsiteY212" fmla="*/ 1402748 h 1452563"/>
              <a:gd name="connsiteX213" fmla="*/ 139273 w 1208088"/>
              <a:gd name="connsiteY213" fmla="*/ 1398306 h 1452563"/>
              <a:gd name="connsiteX214" fmla="*/ 131342 w 1208088"/>
              <a:gd name="connsiteY214" fmla="*/ 1393230 h 1452563"/>
              <a:gd name="connsiteX215" fmla="*/ 123728 w 1208088"/>
              <a:gd name="connsiteY215" fmla="*/ 1388470 h 1452563"/>
              <a:gd name="connsiteX216" fmla="*/ 116431 w 1208088"/>
              <a:gd name="connsiteY216" fmla="*/ 1383394 h 1452563"/>
              <a:gd name="connsiteX217" fmla="*/ 109768 w 1208088"/>
              <a:gd name="connsiteY217" fmla="*/ 1378000 h 1452563"/>
              <a:gd name="connsiteX218" fmla="*/ 102789 w 1208088"/>
              <a:gd name="connsiteY218" fmla="*/ 1372288 h 1452563"/>
              <a:gd name="connsiteX219" fmla="*/ 96127 w 1208088"/>
              <a:gd name="connsiteY219" fmla="*/ 1366577 h 1452563"/>
              <a:gd name="connsiteX220" fmla="*/ 89782 w 1208088"/>
              <a:gd name="connsiteY220" fmla="*/ 1360548 h 1452563"/>
              <a:gd name="connsiteX221" fmla="*/ 83754 w 1208088"/>
              <a:gd name="connsiteY221" fmla="*/ 1354203 h 1452563"/>
              <a:gd name="connsiteX222" fmla="*/ 78044 w 1208088"/>
              <a:gd name="connsiteY222" fmla="*/ 1347857 h 1452563"/>
              <a:gd name="connsiteX223" fmla="*/ 72333 w 1208088"/>
              <a:gd name="connsiteY223" fmla="*/ 1341194 h 1452563"/>
              <a:gd name="connsiteX224" fmla="*/ 66940 w 1208088"/>
              <a:gd name="connsiteY224" fmla="*/ 1334531 h 1452563"/>
              <a:gd name="connsiteX225" fmla="*/ 61864 w 1208088"/>
              <a:gd name="connsiteY225" fmla="*/ 1327867 h 1452563"/>
              <a:gd name="connsiteX226" fmla="*/ 56788 w 1208088"/>
              <a:gd name="connsiteY226" fmla="*/ 1320570 h 1452563"/>
              <a:gd name="connsiteX227" fmla="*/ 52346 w 1208088"/>
              <a:gd name="connsiteY227" fmla="*/ 1313589 h 1452563"/>
              <a:gd name="connsiteX228" fmla="*/ 47905 w 1208088"/>
              <a:gd name="connsiteY228" fmla="*/ 1305974 h 1452563"/>
              <a:gd name="connsiteX229" fmla="*/ 43780 w 1208088"/>
              <a:gd name="connsiteY229" fmla="*/ 1298677 h 1452563"/>
              <a:gd name="connsiteX230" fmla="*/ 39339 w 1208088"/>
              <a:gd name="connsiteY230" fmla="*/ 1291062 h 1452563"/>
              <a:gd name="connsiteX231" fmla="*/ 35849 w 1208088"/>
              <a:gd name="connsiteY231" fmla="*/ 1283129 h 1452563"/>
              <a:gd name="connsiteX232" fmla="*/ 32360 w 1208088"/>
              <a:gd name="connsiteY232" fmla="*/ 1275197 h 1452563"/>
              <a:gd name="connsiteX233" fmla="*/ 28870 w 1208088"/>
              <a:gd name="connsiteY233" fmla="*/ 1266947 h 1452563"/>
              <a:gd name="connsiteX234" fmla="*/ 25697 w 1208088"/>
              <a:gd name="connsiteY234" fmla="*/ 1259015 h 1452563"/>
              <a:gd name="connsiteX235" fmla="*/ 22525 w 1208088"/>
              <a:gd name="connsiteY235" fmla="*/ 1250448 h 1452563"/>
              <a:gd name="connsiteX236" fmla="*/ 19670 w 1208088"/>
              <a:gd name="connsiteY236" fmla="*/ 1242199 h 1452563"/>
              <a:gd name="connsiteX237" fmla="*/ 17132 w 1208088"/>
              <a:gd name="connsiteY237" fmla="*/ 1233314 h 1452563"/>
              <a:gd name="connsiteX238" fmla="*/ 14911 w 1208088"/>
              <a:gd name="connsiteY238" fmla="*/ 1224747 h 1452563"/>
              <a:gd name="connsiteX239" fmla="*/ 12690 w 1208088"/>
              <a:gd name="connsiteY239" fmla="*/ 1215863 h 1452563"/>
              <a:gd name="connsiteX240" fmla="*/ 10786 w 1208088"/>
              <a:gd name="connsiteY240" fmla="*/ 1206979 h 1452563"/>
              <a:gd name="connsiteX241" fmla="*/ 8883 w 1208088"/>
              <a:gd name="connsiteY241" fmla="*/ 1197778 h 1452563"/>
              <a:gd name="connsiteX242" fmla="*/ 7297 w 1208088"/>
              <a:gd name="connsiteY242" fmla="*/ 1188893 h 1452563"/>
              <a:gd name="connsiteX243" fmla="*/ 4442 w 1208088"/>
              <a:gd name="connsiteY243" fmla="*/ 1170173 h 1452563"/>
              <a:gd name="connsiteX244" fmla="*/ 2221 w 1208088"/>
              <a:gd name="connsiteY244" fmla="*/ 1151453 h 1452563"/>
              <a:gd name="connsiteX245" fmla="*/ 952 w 1208088"/>
              <a:gd name="connsiteY245" fmla="*/ 1131781 h 1452563"/>
              <a:gd name="connsiteX246" fmla="*/ 317 w 1208088"/>
              <a:gd name="connsiteY246" fmla="*/ 1112426 h 1452563"/>
              <a:gd name="connsiteX247" fmla="*/ 0 w 1208088"/>
              <a:gd name="connsiteY247" fmla="*/ 1092437 h 1452563"/>
              <a:gd name="connsiteX248" fmla="*/ 634 w 1208088"/>
              <a:gd name="connsiteY248" fmla="*/ 1072447 h 1452563"/>
              <a:gd name="connsiteX249" fmla="*/ 1586 w 1208088"/>
              <a:gd name="connsiteY249" fmla="*/ 1052458 h 1452563"/>
              <a:gd name="connsiteX250" fmla="*/ 3172 w 1208088"/>
              <a:gd name="connsiteY250" fmla="*/ 1032151 h 1452563"/>
              <a:gd name="connsiteX251" fmla="*/ 5393 w 1208088"/>
              <a:gd name="connsiteY251" fmla="*/ 1011845 h 1452563"/>
              <a:gd name="connsiteX252" fmla="*/ 8248 w 1208088"/>
              <a:gd name="connsiteY252" fmla="*/ 990903 h 1452563"/>
              <a:gd name="connsiteX253" fmla="*/ 11421 w 1208088"/>
              <a:gd name="connsiteY253" fmla="*/ 970279 h 1452563"/>
              <a:gd name="connsiteX254" fmla="*/ 14911 w 1208088"/>
              <a:gd name="connsiteY254" fmla="*/ 949655 h 1452563"/>
              <a:gd name="connsiteX255" fmla="*/ 19035 w 1208088"/>
              <a:gd name="connsiteY255" fmla="*/ 929031 h 1452563"/>
              <a:gd name="connsiteX256" fmla="*/ 23476 w 1208088"/>
              <a:gd name="connsiteY256" fmla="*/ 908407 h 1452563"/>
              <a:gd name="connsiteX257" fmla="*/ 28235 w 1208088"/>
              <a:gd name="connsiteY257" fmla="*/ 887783 h 1452563"/>
              <a:gd name="connsiteX258" fmla="*/ 33628 w 1208088"/>
              <a:gd name="connsiteY258" fmla="*/ 867477 h 1452563"/>
              <a:gd name="connsiteX259" fmla="*/ 39022 w 1208088"/>
              <a:gd name="connsiteY259" fmla="*/ 847170 h 1452563"/>
              <a:gd name="connsiteX260" fmla="*/ 45050 w 1208088"/>
              <a:gd name="connsiteY260" fmla="*/ 826863 h 1452563"/>
              <a:gd name="connsiteX261" fmla="*/ 51077 w 1208088"/>
              <a:gd name="connsiteY261" fmla="*/ 807191 h 1452563"/>
              <a:gd name="connsiteX262" fmla="*/ 58057 w 1208088"/>
              <a:gd name="connsiteY262" fmla="*/ 787519 h 1452563"/>
              <a:gd name="connsiteX263" fmla="*/ 64402 w 1208088"/>
              <a:gd name="connsiteY263" fmla="*/ 768164 h 1452563"/>
              <a:gd name="connsiteX264" fmla="*/ 71381 w 1208088"/>
              <a:gd name="connsiteY264" fmla="*/ 748492 h 1452563"/>
              <a:gd name="connsiteX265" fmla="*/ 78678 w 1208088"/>
              <a:gd name="connsiteY265" fmla="*/ 729772 h 1452563"/>
              <a:gd name="connsiteX266" fmla="*/ 85975 w 1208088"/>
              <a:gd name="connsiteY266" fmla="*/ 711369 h 1452563"/>
              <a:gd name="connsiteX267" fmla="*/ 93906 w 1208088"/>
              <a:gd name="connsiteY267" fmla="*/ 693283 h 1452563"/>
              <a:gd name="connsiteX268" fmla="*/ 101520 w 1208088"/>
              <a:gd name="connsiteY268" fmla="*/ 675832 h 1452563"/>
              <a:gd name="connsiteX269" fmla="*/ 109134 w 1208088"/>
              <a:gd name="connsiteY269" fmla="*/ 658698 h 1452563"/>
              <a:gd name="connsiteX270" fmla="*/ 117065 w 1208088"/>
              <a:gd name="connsiteY270" fmla="*/ 641882 h 1452563"/>
              <a:gd name="connsiteX271" fmla="*/ 124996 w 1208088"/>
              <a:gd name="connsiteY271" fmla="*/ 626017 h 1452563"/>
              <a:gd name="connsiteX272" fmla="*/ 133245 w 1208088"/>
              <a:gd name="connsiteY272" fmla="*/ 610153 h 1452563"/>
              <a:gd name="connsiteX273" fmla="*/ 141176 w 1208088"/>
              <a:gd name="connsiteY273" fmla="*/ 595557 h 1452563"/>
              <a:gd name="connsiteX274" fmla="*/ 149425 w 1208088"/>
              <a:gd name="connsiteY274" fmla="*/ 581279 h 1452563"/>
              <a:gd name="connsiteX275" fmla="*/ 157356 w 1208088"/>
              <a:gd name="connsiteY275" fmla="*/ 567318 h 1452563"/>
              <a:gd name="connsiteX276" fmla="*/ 165604 w 1208088"/>
              <a:gd name="connsiteY276" fmla="*/ 554309 h 1452563"/>
              <a:gd name="connsiteX277" fmla="*/ 173536 w 1208088"/>
              <a:gd name="connsiteY277" fmla="*/ 542252 h 1452563"/>
              <a:gd name="connsiteX278" fmla="*/ 181467 w 1208088"/>
              <a:gd name="connsiteY278" fmla="*/ 530830 h 1452563"/>
              <a:gd name="connsiteX279" fmla="*/ 189081 w 1208088"/>
              <a:gd name="connsiteY279" fmla="*/ 519725 h 1452563"/>
              <a:gd name="connsiteX280" fmla="*/ 197012 w 1208088"/>
              <a:gd name="connsiteY280" fmla="*/ 510206 h 1452563"/>
              <a:gd name="connsiteX281" fmla="*/ 204309 w 1208088"/>
              <a:gd name="connsiteY281" fmla="*/ 501004 h 1452563"/>
              <a:gd name="connsiteX282" fmla="*/ 211606 w 1208088"/>
              <a:gd name="connsiteY282" fmla="*/ 493072 h 1452563"/>
              <a:gd name="connsiteX283" fmla="*/ 218902 w 1208088"/>
              <a:gd name="connsiteY283" fmla="*/ 485457 h 1452563"/>
              <a:gd name="connsiteX284" fmla="*/ 225248 w 1208088"/>
              <a:gd name="connsiteY284" fmla="*/ 479428 h 1452563"/>
              <a:gd name="connsiteX285" fmla="*/ 232862 w 1208088"/>
              <a:gd name="connsiteY285" fmla="*/ 473083 h 1452563"/>
              <a:gd name="connsiteX286" fmla="*/ 248407 w 1208088"/>
              <a:gd name="connsiteY286" fmla="*/ 460074 h 1452563"/>
              <a:gd name="connsiteX287" fmla="*/ 265538 w 1208088"/>
              <a:gd name="connsiteY287" fmla="*/ 446430 h 1452563"/>
              <a:gd name="connsiteX288" fmla="*/ 283622 w 1208088"/>
              <a:gd name="connsiteY288" fmla="*/ 432469 h 1452563"/>
              <a:gd name="connsiteX289" fmla="*/ 322009 w 1208088"/>
              <a:gd name="connsiteY289" fmla="*/ 404548 h 1452563"/>
              <a:gd name="connsiteX290" fmla="*/ 360396 w 1208088"/>
              <a:gd name="connsiteY290" fmla="*/ 375991 h 1452563"/>
              <a:gd name="connsiteX291" fmla="*/ 379114 w 1208088"/>
              <a:gd name="connsiteY291" fmla="*/ 362030 h 1452563"/>
              <a:gd name="connsiteX292" fmla="*/ 396562 w 1208088"/>
              <a:gd name="connsiteY292" fmla="*/ 348387 h 1452563"/>
              <a:gd name="connsiteX293" fmla="*/ 412742 w 1208088"/>
              <a:gd name="connsiteY293" fmla="*/ 335060 h 1452563"/>
              <a:gd name="connsiteX294" fmla="*/ 420039 w 1208088"/>
              <a:gd name="connsiteY294" fmla="*/ 328397 h 1452563"/>
              <a:gd name="connsiteX295" fmla="*/ 427018 w 1208088"/>
              <a:gd name="connsiteY295" fmla="*/ 322369 h 1452563"/>
              <a:gd name="connsiteX296" fmla="*/ 433364 w 1208088"/>
              <a:gd name="connsiteY296" fmla="*/ 316340 h 1452563"/>
              <a:gd name="connsiteX297" fmla="*/ 439391 w 1208088"/>
              <a:gd name="connsiteY297" fmla="*/ 309994 h 1452563"/>
              <a:gd name="connsiteX298" fmla="*/ 444784 w 1208088"/>
              <a:gd name="connsiteY298" fmla="*/ 304283 h 1452563"/>
              <a:gd name="connsiteX299" fmla="*/ 449226 w 1208088"/>
              <a:gd name="connsiteY299" fmla="*/ 298572 h 1452563"/>
              <a:gd name="connsiteX300" fmla="*/ 453033 w 1208088"/>
              <a:gd name="connsiteY300" fmla="*/ 293178 h 1452563"/>
              <a:gd name="connsiteX301" fmla="*/ 456523 w 1208088"/>
              <a:gd name="connsiteY301" fmla="*/ 287784 h 1452563"/>
              <a:gd name="connsiteX302" fmla="*/ 459061 w 1208088"/>
              <a:gd name="connsiteY302" fmla="*/ 283024 h 1452563"/>
              <a:gd name="connsiteX303" fmla="*/ 460647 w 1208088"/>
              <a:gd name="connsiteY303" fmla="*/ 277948 h 1452563"/>
              <a:gd name="connsiteX304" fmla="*/ 461282 w 1208088"/>
              <a:gd name="connsiteY304" fmla="*/ 274775 h 1452563"/>
              <a:gd name="connsiteX305" fmla="*/ 461916 w 1208088"/>
              <a:gd name="connsiteY305" fmla="*/ 271919 h 1452563"/>
              <a:gd name="connsiteX306" fmla="*/ 456840 w 1208088"/>
              <a:gd name="connsiteY306" fmla="*/ 270967 h 1452563"/>
              <a:gd name="connsiteX307" fmla="*/ 452081 w 1208088"/>
              <a:gd name="connsiteY307" fmla="*/ 269698 h 1452563"/>
              <a:gd name="connsiteX308" fmla="*/ 448274 w 1208088"/>
              <a:gd name="connsiteY308" fmla="*/ 267794 h 1452563"/>
              <a:gd name="connsiteX309" fmla="*/ 444784 w 1208088"/>
              <a:gd name="connsiteY309" fmla="*/ 265256 h 1452563"/>
              <a:gd name="connsiteX310" fmla="*/ 441929 w 1208088"/>
              <a:gd name="connsiteY310" fmla="*/ 262083 h 1452563"/>
              <a:gd name="connsiteX311" fmla="*/ 440660 w 1208088"/>
              <a:gd name="connsiteY311" fmla="*/ 260497 h 1452563"/>
              <a:gd name="connsiteX312" fmla="*/ 439708 w 1208088"/>
              <a:gd name="connsiteY312" fmla="*/ 258910 h 1452563"/>
              <a:gd name="connsiteX313" fmla="*/ 438757 w 1208088"/>
              <a:gd name="connsiteY313" fmla="*/ 257324 h 1452563"/>
              <a:gd name="connsiteX314" fmla="*/ 438440 w 1208088"/>
              <a:gd name="connsiteY314" fmla="*/ 255420 h 1452563"/>
              <a:gd name="connsiteX315" fmla="*/ 438122 w 1208088"/>
              <a:gd name="connsiteY315" fmla="*/ 253834 h 1452563"/>
              <a:gd name="connsiteX316" fmla="*/ 437488 w 1208088"/>
              <a:gd name="connsiteY316" fmla="*/ 251930 h 1452563"/>
              <a:gd name="connsiteX317" fmla="*/ 438122 w 1208088"/>
              <a:gd name="connsiteY317" fmla="*/ 250026 h 1452563"/>
              <a:gd name="connsiteX318" fmla="*/ 438440 w 1208088"/>
              <a:gd name="connsiteY318" fmla="*/ 248122 h 1452563"/>
              <a:gd name="connsiteX319" fmla="*/ 438757 w 1208088"/>
              <a:gd name="connsiteY319" fmla="*/ 246536 h 1452563"/>
              <a:gd name="connsiteX320" fmla="*/ 439708 w 1208088"/>
              <a:gd name="connsiteY320" fmla="*/ 244315 h 1452563"/>
              <a:gd name="connsiteX321" fmla="*/ 440660 w 1208088"/>
              <a:gd name="connsiteY321" fmla="*/ 242728 h 1452563"/>
              <a:gd name="connsiteX322" fmla="*/ 441929 w 1208088"/>
              <a:gd name="connsiteY322" fmla="*/ 241142 h 1452563"/>
              <a:gd name="connsiteX323" fmla="*/ 444784 w 1208088"/>
              <a:gd name="connsiteY323" fmla="*/ 238286 h 1452563"/>
              <a:gd name="connsiteX324" fmla="*/ 448274 w 1208088"/>
              <a:gd name="connsiteY324" fmla="*/ 236065 h 1452563"/>
              <a:gd name="connsiteX325" fmla="*/ 452081 w 1208088"/>
              <a:gd name="connsiteY325" fmla="*/ 234161 h 1452563"/>
              <a:gd name="connsiteX326" fmla="*/ 456840 w 1208088"/>
              <a:gd name="connsiteY326" fmla="*/ 232575 h 1452563"/>
              <a:gd name="connsiteX327" fmla="*/ 461916 w 1208088"/>
              <a:gd name="connsiteY327" fmla="*/ 231940 h 1452563"/>
              <a:gd name="connsiteX328" fmla="*/ 460647 w 1208088"/>
              <a:gd name="connsiteY328" fmla="*/ 227498 h 1452563"/>
              <a:gd name="connsiteX329" fmla="*/ 459378 w 1208088"/>
              <a:gd name="connsiteY329" fmla="*/ 223374 h 1452563"/>
              <a:gd name="connsiteX330" fmla="*/ 457792 w 1208088"/>
              <a:gd name="connsiteY330" fmla="*/ 219249 h 1452563"/>
              <a:gd name="connsiteX331" fmla="*/ 456206 w 1208088"/>
              <a:gd name="connsiteY331" fmla="*/ 215124 h 1452563"/>
              <a:gd name="connsiteX332" fmla="*/ 451764 w 1208088"/>
              <a:gd name="connsiteY332" fmla="*/ 206874 h 1452563"/>
              <a:gd name="connsiteX333" fmla="*/ 447005 w 1208088"/>
              <a:gd name="connsiteY333" fmla="*/ 198307 h 1452563"/>
              <a:gd name="connsiteX334" fmla="*/ 441295 w 1208088"/>
              <a:gd name="connsiteY334" fmla="*/ 189423 h 1452563"/>
              <a:gd name="connsiteX335" fmla="*/ 434632 w 1208088"/>
              <a:gd name="connsiteY335" fmla="*/ 180222 h 1452563"/>
              <a:gd name="connsiteX336" fmla="*/ 420039 w 1208088"/>
              <a:gd name="connsiteY336" fmla="*/ 159598 h 1452563"/>
              <a:gd name="connsiteX337" fmla="*/ 412108 w 1208088"/>
              <a:gd name="connsiteY337" fmla="*/ 147541 h 1452563"/>
              <a:gd name="connsiteX338" fmla="*/ 403542 w 1208088"/>
              <a:gd name="connsiteY338" fmla="*/ 134532 h 1452563"/>
              <a:gd name="connsiteX339" fmla="*/ 394024 w 1208088"/>
              <a:gd name="connsiteY339" fmla="*/ 120254 h 1452563"/>
              <a:gd name="connsiteX340" fmla="*/ 384190 w 1208088"/>
              <a:gd name="connsiteY340" fmla="*/ 104706 h 1452563"/>
              <a:gd name="connsiteX341" fmla="*/ 374355 w 1208088"/>
              <a:gd name="connsiteY341" fmla="*/ 87573 h 1452563"/>
              <a:gd name="connsiteX342" fmla="*/ 363886 w 1208088"/>
              <a:gd name="connsiteY342" fmla="*/ 68535 h 1452563"/>
              <a:gd name="connsiteX343" fmla="*/ 353099 w 1208088"/>
              <a:gd name="connsiteY343" fmla="*/ 47911 h 1452563"/>
              <a:gd name="connsiteX344" fmla="*/ 341996 w 1208088"/>
              <a:gd name="connsiteY344" fmla="*/ 25066 h 1452563"/>
              <a:gd name="connsiteX345" fmla="*/ 352782 w 1208088"/>
              <a:gd name="connsiteY345" fmla="*/ 20307 h 1452563"/>
              <a:gd name="connsiteX346" fmla="*/ 362617 w 1208088"/>
              <a:gd name="connsiteY346" fmla="*/ 15865 h 1452563"/>
              <a:gd name="connsiteX347" fmla="*/ 372134 w 1208088"/>
              <a:gd name="connsiteY347" fmla="*/ 13009 h 1452563"/>
              <a:gd name="connsiteX348" fmla="*/ 380700 w 1208088"/>
              <a:gd name="connsiteY348" fmla="*/ 11105 h 1452563"/>
              <a:gd name="connsiteX349" fmla="*/ 388948 w 1208088"/>
              <a:gd name="connsiteY349" fmla="*/ 9836 h 1452563"/>
              <a:gd name="connsiteX350" fmla="*/ 396562 w 1208088"/>
              <a:gd name="connsiteY350" fmla="*/ 9519 h 1452563"/>
              <a:gd name="connsiteX351" fmla="*/ 403859 w 1208088"/>
              <a:gd name="connsiteY351" fmla="*/ 9519 h 1452563"/>
              <a:gd name="connsiteX352" fmla="*/ 410522 w 1208088"/>
              <a:gd name="connsiteY352" fmla="*/ 10471 h 1452563"/>
              <a:gd name="connsiteX353" fmla="*/ 416549 w 1208088"/>
              <a:gd name="connsiteY353" fmla="*/ 12057 h 1452563"/>
              <a:gd name="connsiteX354" fmla="*/ 422894 w 1208088"/>
              <a:gd name="connsiteY354" fmla="*/ 14278 h 1452563"/>
              <a:gd name="connsiteX355" fmla="*/ 428288 w 1208088"/>
              <a:gd name="connsiteY355" fmla="*/ 16816 h 1452563"/>
              <a:gd name="connsiteX356" fmla="*/ 433681 w 1208088"/>
              <a:gd name="connsiteY356" fmla="*/ 19989 h 1452563"/>
              <a:gd name="connsiteX357" fmla="*/ 439074 w 1208088"/>
              <a:gd name="connsiteY357" fmla="*/ 23162 h 1452563"/>
              <a:gd name="connsiteX358" fmla="*/ 443833 w 1208088"/>
              <a:gd name="connsiteY358" fmla="*/ 26970 h 1452563"/>
              <a:gd name="connsiteX359" fmla="*/ 448592 w 1208088"/>
              <a:gd name="connsiteY359" fmla="*/ 30777 h 1452563"/>
              <a:gd name="connsiteX360" fmla="*/ 453033 w 1208088"/>
              <a:gd name="connsiteY360" fmla="*/ 34585 h 1452563"/>
              <a:gd name="connsiteX361" fmla="*/ 462550 w 1208088"/>
              <a:gd name="connsiteY361" fmla="*/ 43152 h 1452563"/>
              <a:gd name="connsiteX362" fmla="*/ 471434 w 1208088"/>
              <a:gd name="connsiteY362" fmla="*/ 51401 h 1452563"/>
              <a:gd name="connsiteX363" fmla="*/ 476510 w 1208088"/>
              <a:gd name="connsiteY363" fmla="*/ 55843 h 1452563"/>
              <a:gd name="connsiteX364" fmla="*/ 481268 w 1208088"/>
              <a:gd name="connsiteY364" fmla="*/ 59651 h 1452563"/>
              <a:gd name="connsiteX365" fmla="*/ 486027 w 1208088"/>
              <a:gd name="connsiteY365" fmla="*/ 63141 h 1452563"/>
              <a:gd name="connsiteX366" fmla="*/ 491738 w 1208088"/>
              <a:gd name="connsiteY366" fmla="*/ 66314 h 1452563"/>
              <a:gd name="connsiteX367" fmla="*/ 497131 w 1208088"/>
              <a:gd name="connsiteY367" fmla="*/ 69170 h 1452563"/>
              <a:gd name="connsiteX368" fmla="*/ 502841 w 1208088"/>
              <a:gd name="connsiteY368" fmla="*/ 72025 h 1452563"/>
              <a:gd name="connsiteX369" fmla="*/ 509186 w 1208088"/>
              <a:gd name="connsiteY369" fmla="*/ 73929 h 1452563"/>
              <a:gd name="connsiteX370" fmla="*/ 515531 w 1208088"/>
              <a:gd name="connsiteY370" fmla="*/ 75198 h 1452563"/>
              <a:gd name="connsiteX371" fmla="*/ 522194 w 1208088"/>
              <a:gd name="connsiteY371" fmla="*/ 76150 h 1452563"/>
              <a:gd name="connsiteX372" fmla="*/ 529808 w 1208088"/>
              <a:gd name="connsiteY372" fmla="*/ 76150 h 1452563"/>
              <a:gd name="connsiteX373" fmla="*/ 537739 w 1208088"/>
              <a:gd name="connsiteY373" fmla="*/ 75515 h 1452563"/>
              <a:gd name="connsiteX374" fmla="*/ 546304 w 1208088"/>
              <a:gd name="connsiteY374" fmla="*/ 74246 h 1452563"/>
              <a:gd name="connsiteX375" fmla="*/ 557408 w 1208088"/>
              <a:gd name="connsiteY375" fmla="*/ 68218 h 1452563"/>
              <a:gd name="connsiteX376" fmla="*/ 568195 w 1208088"/>
              <a:gd name="connsiteY376" fmla="*/ 62824 h 1452563"/>
              <a:gd name="connsiteX377" fmla="*/ 587864 w 1208088"/>
              <a:gd name="connsiteY377" fmla="*/ 51719 h 1452563"/>
              <a:gd name="connsiteX378" fmla="*/ 605313 w 1208088"/>
              <a:gd name="connsiteY378" fmla="*/ 41882 h 1452563"/>
              <a:gd name="connsiteX379" fmla="*/ 620858 w 1208088"/>
              <a:gd name="connsiteY379" fmla="*/ 32681 h 1452563"/>
              <a:gd name="connsiteX380" fmla="*/ 635452 w 1208088"/>
              <a:gd name="connsiteY380" fmla="*/ 24749 h 1452563"/>
              <a:gd name="connsiteX381" fmla="*/ 648776 w 1208088"/>
              <a:gd name="connsiteY381" fmla="*/ 17134 h 1452563"/>
              <a:gd name="connsiteX382" fmla="*/ 655438 w 1208088"/>
              <a:gd name="connsiteY382" fmla="*/ 13961 h 1452563"/>
              <a:gd name="connsiteX383" fmla="*/ 661784 w 1208088"/>
              <a:gd name="connsiteY383" fmla="*/ 11422 h 1452563"/>
              <a:gd name="connsiteX384" fmla="*/ 668446 w 1208088"/>
              <a:gd name="connsiteY384" fmla="*/ 8884 h 1452563"/>
              <a:gd name="connsiteX385" fmla="*/ 675108 w 1208088"/>
              <a:gd name="connsiteY385" fmla="*/ 6663 h 1452563"/>
              <a:gd name="connsiteX386" fmla="*/ 682088 w 1208088"/>
              <a:gd name="connsiteY386" fmla="*/ 4759 h 1452563"/>
              <a:gd name="connsiteX387" fmla="*/ 688750 w 1208088"/>
              <a:gd name="connsiteY387" fmla="*/ 3173 h 1452563"/>
              <a:gd name="connsiteX388" fmla="*/ 695729 w 1208088"/>
              <a:gd name="connsiteY388" fmla="*/ 1586 h 1452563"/>
              <a:gd name="connsiteX389" fmla="*/ 703343 w 1208088"/>
              <a:gd name="connsiteY389" fmla="*/ 635 h 1452563"/>
              <a:gd name="connsiteX390" fmla="*/ 710957 w 1208088"/>
              <a:gd name="connsiteY390" fmla="*/ 317 h 1452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</a:cxnLst>
            <a:rect l="l" t="t" r="r" b="b"/>
            <a:pathLst>
              <a:path w="1208088" h="1452563">
                <a:moveTo>
                  <a:pt x="331068" y="665573"/>
                </a:moveTo>
                <a:cubicBezTo>
                  <a:pt x="331068" y="665573"/>
                  <a:pt x="331068" y="665573"/>
                  <a:pt x="508820" y="932822"/>
                </a:cubicBezTo>
                <a:cubicBezTo>
                  <a:pt x="508820" y="932822"/>
                  <a:pt x="508820" y="932822"/>
                  <a:pt x="369158" y="932822"/>
                </a:cubicBezTo>
                <a:cubicBezTo>
                  <a:pt x="369158" y="932822"/>
                  <a:pt x="369158" y="932822"/>
                  <a:pt x="369158" y="983727"/>
                </a:cubicBezTo>
                <a:cubicBezTo>
                  <a:pt x="369158" y="983727"/>
                  <a:pt x="369158" y="983727"/>
                  <a:pt x="534213" y="983727"/>
                </a:cubicBezTo>
                <a:cubicBezTo>
                  <a:pt x="534213" y="983727"/>
                  <a:pt x="534213" y="983727"/>
                  <a:pt x="534213" y="1034632"/>
                </a:cubicBezTo>
                <a:cubicBezTo>
                  <a:pt x="534213" y="1034632"/>
                  <a:pt x="534213" y="1034632"/>
                  <a:pt x="369158" y="1034632"/>
                </a:cubicBezTo>
                <a:cubicBezTo>
                  <a:pt x="369158" y="1034632"/>
                  <a:pt x="369158" y="1034632"/>
                  <a:pt x="369158" y="1085536"/>
                </a:cubicBezTo>
                <a:cubicBezTo>
                  <a:pt x="369158" y="1085536"/>
                  <a:pt x="369158" y="1085536"/>
                  <a:pt x="534213" y="1085536"/>
                </a:cubicBezTo>
                <a:cubicBezTo>
                  <a:pt x="534213" y="1085536"/>
                  <a:pt x="534213" y="1085536"/>
                  <a:pt x="534213" y="1238250"/>
                </a:cubicBezTo>
                <a:cubicBezTo>
                  <a:pt x="534213" y="1238250"/>
                  <a:pt x="534213" y="1238250"/>
                  <a:pt x="673875" y="1238250"/>
                </a:cubicBezTo>
                <a:cubicBezTo>
                  <a:pt x="673875" y="1238250"/>
                  <a:pt x="673875" y="1238250"/>
                  <a:pt x="673875" y="1085536"/>
                </a:cubicBezTo>
                <a:cubicBezTo>
                  <a:pt x="673875" y="1085536"/>
                  <a:pt x="673875" y="1085536"/>
                  <a:pt x="864324" y="1085536"/>
                </a:cubicBezTo>
                <a:cubicBezTo>
                  <a:pt x="864324" y="1085536"/>
                  <a:pt x="864324" y="1085536"/>
                  <a:pt x="864324" y="1034632"/>
                </a:cubicBezTo>
                <a:cubicBezTo>
                  <a:pt x="864324" y="1034632"/>
                  <a:pt x="864324" y="1034632"/>
                  <a:pt x="673875" y="1034632"/>
                </a:cubicBezTo>
                <a:cubicBezTo>
                  <a:pt x="673875" y="1034632"/>
                  <a:pt x="673875" y="1034632"/>
                  <a:pt x="673875" y="983727"/>
                </a:cubicBezTo>
                <a:cubicBezTo>
                  <a:pt x="673875" y="983727"/>
                  <a:pt x="673875" y="983727"/>
                  <a:pt x="864324" y="983727"/>
                </a:cubicBezTo>
                <a:cubicBezTo>
                  <a:pt x="864324" y="983727"/>
                  <a:pt x="864324" y="983727"/>
                  <a:pt x="864324" y="932822"/>
                </a:cubicBezTo>
                <a:cubicBezTo>
                  <a:pt x="864324" y="932822"/>
                  <a:pt x="864324" y="932822"/>
                  <a:pt x="699268" y="932822"/>
                </a:cubicBezTo>
                <a:cubicBezTo>
                  <a:pt x="699268" y="932822"/>
                  <a:pt x="699268" y="932822"/>
                  <a:pt x="877020" y="665573"/>
                </a:cubicBezTo>
                <a:cubicBezTo>
                  <a:pt x="877020" y="665573"/>
                  <a:pt x="877020" y="665573"/>
                  <a:pt x="737358" y="665573"/>
                </a:cubicBezTo>
                <a:cubicBezTo>
                  <a:pt x="737358" y="665573"/>
                  <a:pt x="737358" y="665573"/>
                  <a:pt x="597696" y="881918"/>
                </a:cubicBezTo>
                <a:cubicBezTo>
                  <a:pt x="597696" y="881918"/>
                  <a:pt x="597696" y="881918"/>
                  <a:pt x="458034" y="665573"/>
                </a:cubicBezTo>
                <a:cubicBezTo>
                  <a:pt x="458034" y="665573"/>
                  <a:pt x="458034" y="665573"/>
                  <a:pt x="331068" y="665573"/>
                </a:cubicBezTo>
                <a:close/>
                <a:moveTo>
                  <a:pt x="719206" y="0"/>
                </a:moveTo>
                <a:lnTo>
                  <a:pt x="727454" y="317"/>
                </a:lnTo>
                <a:lnTo>
                  <a:pt x="736654" y="952"/>
                </a:lnTo>
                <a:lnTo>
                  <a:pt x="746172" y="2538"/>
                </a:lnTo>
                <a:lnTo>
                  <a:pt x="756641" y="4125"/>
                </a:lnTo>
                <a:lnTo>
                  <a:pt x="767428" y="6028"/>
                </a:lnTo>
                <a:lnTo>
                  <a:pt x="778849" y="8567"/>
                </a:lnTo>
                <a:lnTo>
                  <a:pt x="791222" y="11422"/>
                </a:lnTo>
                <a:lnTo>
                  <a:pt x="804546" y="14913"/>
                </a:lnTo>
                <a:lnTo>
                  <a:pt x="818822" y="18720"/>
                </a:lnTo>
                <a:lnTo>
                  <a:pt x="833416" y="23480"/>
                </a:lnTo>
                <a:lnTo>
                  <a:pt x="829609" y="36171"/>
                </a:lnTo>
                <a:lnTo>
                  <a:pt x="825802" y="48228"/>
                </a:lnTo>
                <a:lnTo>
                  <a:pt x="818188" y="70439"/>
                </a:lnTo>
                <a:lnTo>
                  <a:pt x="810256" y="91063"/>
                </a:lnTo>
                <a:lnTo>
                  <a:pt x="802960" y="108831"/>
                </a:lnTo>
                <a:lnTo>
                  <a:pt x="795663" y="125013"/>
                </a:lnTo>
                <a:lnTo>
                  <a:pt x="788684" y="138974"/>
                </a:lnTo>
                <a:lnTo>
                  <a:pt x="782021" y="151983"/>
                </a:lnTo>
                <a:lnTo>
                  <a:pt x="775994" y="163405"/>
                </a:lnTo>
                <a:lnTo>
                  <a:pt x="764572" y="183077"/>
                </a:lnTo>
                <a:lnTo>
                  <a:pt x="760131" y="191644"/>
                </a:lnTo>
                <a:lnTo>
                  <a:pt x="756007" y="200211"/>
                </a:lnTo>
                <a:lnTo>
                  <a:pt x="752517" y="207826"/>
                </a:lnTo>
                <a:lnTo>
                  <a:pt x="749662" y="215759"/>
                </a:lnTo>
                <a:lnTo>
                  <a:pt x="748393" y="219566"/>
                </a:lnTo>
                <a:lnTo>
                  <a:pt x="747441" y="223374"/>
                </a:lnTo>
                <a:lnTo>
                  <a:pt x="746806" y="227181"/>
                </a:lnTo>
                <a:lnTo>
                  <a:pt x="746489" y="231623"/>
                </a:lnTo>
                <a:lnTo>
                  <a:pt x="748076" y="231623"/>
                </a:lnTo>
                <a:lnTo>
                  <a:pt x="750931" y="231623"/>
                </a:lnTo>
                <a:lnTo>
                  <a:pt x="753786" y="231940"/>
                </a:lnTo>
                <a:lnTo>
                  <a:pt x="756324" y="232258"/>
                </a:lnTo>
                <a:lnTo>
                  <a:pt x="758862" y="233210"/>
                </a:lnTo>
                <a:lnTo>
                  <a:pt x="761400" y="233844"/>
                </a:lnTo>
                <a:lnTo>
                  <a:pt x="763621" y="234796"/>
                </a:lnTo>
                <a:lnTo>
                  <a:pt x="765842" y="236065"/>
                </a:lnTo>
                <a:lnTo>
                  <a:pt x="768062" y="237334"/>
                </a:lnTo>
                <a:lnTo>
                  <a:pt x="769966" y="238921"/>
                </a:lnTo>
                <a:lnTo>
                  <a:pt x="771552" y="240190"/>
                </a:lnTo>
                <a:lnTo>
                  <a:pt x="772821" y="242094"/>
                </a:lnTo>
                <a:lnTo>
                  <a:pt x="774090" y="243680"/>
                </a:lnTo>
                <a:lnTo>
                  <a:pt x="775042" y="245901"/>
                </a:lnTo>
                <a:lnTo>
                  <a:pt x="775676" y="247805"/>
                </a:lnTo>
                <a:lnTo>
                  <a:pt x="775994" y="249709"/>
                </a:lnTo>
                <a:lnTo>
                  <a:pt x="776311" y="251930"/>
                </a:lnTo>
                <a:lnTo>
                  <a:pt x="776311" y="253834"/>
                </a:lnTo>
                <a:lnTo>
                  <a:pt x="775676" y="255420"/>
                </a:lnTo>
                <a:lnTo>
                  <a:pt x="775359" y="257324"/>
                </a:lnTo>
                <a:lnTo>
                  <a:pt x="774407" y="258910"/>
                </a:lnTo>
                <a:lnTo>
                  <a:pt x="773456" y="260497"/>
                </a:lnTo>
                <a:lnTo>
                  <a:pt x="772186" y="262083"/>
                </a:lnTo>
                <a:lnTo>
                  <a:pt x="769331" y="265256"/>
                </a:lnTo>
                <a:lnTo>
                  <a:pt x="765524" y="267794"/>
                </a:lnTo>
                <a:lnTo>
                  <a:pt x="761717" y="269698"/>
                </a:lnTo>
                <a:lnTo>
                  <a:pt x="756958" y="270967"/>
                </a:lnTo>
                <a:lnTo>
                  <a:pt x="752200" y="271919"/>
                </a:lnTo>
                <a:lnTo>
                  <a:pt x="756324" y="284611"/>
                </a:lnTo>
                <a:lnTo>
                  <a:pt x="757910" y="289053"/>
                </a:lnTo>
                <a:lnTo>
                  <a:pt x="760448" y="293812"/>
                </a:lnTo>
                <a:lnTo>
                  <a:pt x="763621" y="299206"/>
                </a:lnTo>
                <a:lnTo>
                  <a:pt x="768062" y="304283"/>
                </a:lnTo>
                <a:lnTo>
                  <a:pt x="772504" y="309677"/>
                </a:lnTo>
                <a:lnTo>
                  <a:pt x="777580" y="315706"/>
                </a:lnTo>
                <a:lnTo>
                  <a:pt x="783608" y="321417"/>
                </a:lnTo>
                <a:lnTo>
                  <a:pt x="789952" y="327445"/>
                </a:lnTo>
                <a:lnTo>
                  <a:pt x="796615" y="333791"/>
                </a:lnTo>
                <a:lnTo>
                  <a:pt x="803912" y="339820"/>
                </a:lnTo>
                <a:lnTo>
                  <a:pt x="819774" y="353146"/>
                </a:lnTo>
                <a:lnTo>
                  <a:pt x="836588" y="366155"/>
                </a:lnTo>
                <a:lnTo>
                  <a:pt x="854672" y="379798"/>
                </a:lnTo>
                <a:lnTo>
                  <a:pt x="891472" y="407720"/>
                </a:lnTo>
                <a:lnTo>
                  <a:pt x="928274" y="435008"/>
                </a:lnTo>
                <a:lnTo>
                  <a:pt x="945405" y="448334"/>
                </a:lnTo>
                <a:lnTo>
                  <a:pt x="961902" y="461343"/>
                </a:lnTo>
                <a:lnTo>
                  <a:pt x="976496" y="474034"/>
                </a:lnTo>
                <a:lnTo>
                  <a:pt x="983158" y="479746"/>
                </a:lnTo>
                <a:lnTo>
                  <a:pt x="989186" y="485457"/>
                </a:lnTo>
                <a:lnTo>
                  <a:pt x="996482" y="493072"/>
                </a:lnTo>
                <a:lnTo>
                  <a:pt x="1003779" y="501004"/>
                </a:lnTo>
                <a:lnTo>
                  <a:pt x="1011393" y="510206"/>
                </a:lnTo>
                <a:lnTo>
                  <a:pt x="1019007" y="519725"/>
                </a:lnTo>
                <a:lnTo>
                  <a:pt x="1026938" y="530830"/>
                </a:lnTo>
                <a:lnTo>
                  <a:pt x="1034552" y="542252"/>
                </a:lnTo>
                <a:lnTo>
                  <a:pt x="1042801" y="554309"/>
                </a:lnTo>
                <a:lnTo>
                  <a:pt x="1050732" y="567318"/>
                </a:lnTo>
                <a:lnTo>
                  <a:pt x="1058663" y="581279"/>
                </a:lnTo>
                <a:lnTo>
                  <a:pt x="1066912" y="595557"/>
                </a:lnTo>
                <a:lnTo>
                  <a:pt x="1074843" y="610153"/>
                </a:lnTo>
                <a:lnTo>
                  <a:pt x="1083092" y="626017"/>
                </a:lnTo>
                <a:lnTo>
                  <a:pt x="1091023" y="641882"/>
                </a:lnTo>
                <a:lnTo>
                  <a:pt x="1098954" y="658698"/>
                </a:lnTo>
                <a:lnTo>
                  <a:pt x="1106568" y="675832"/>
                </a:lnTo>
                <a:lnTo>
                  <a:pt x="1114499" y="693283"/>
                </a:lnTo>
                <a:lnTo>
                  <a:pt x="1122113" y="711369"/>
                </a:lnTo>
                <a:lnTo>
                  <a:pt x="1129727" y="729772"/>
                </a:lnTo>
                <a:lnTo>
                  <a:pt x="1136707" y="748492"/>
                </a:lnTo>
                <a:lnTo>
                  <a:pt x="1143686" y="768164"/>
                </a:lnTo>
                <a:lnTo>
                  <a:pt x="1150348" y="787519"/>
                </a:lnTo>
                <a:lnTo>
                  <a:pt x="1157011" y="807191"/>
                </a:lnTo>
                <a:lnTo>
                  <a:pt x="1163038" y="826863"/>
                </a:lnTo>
                <a:lnTo>
                  <a:pt x="1169066" y="847170"/>
                </a:lnTo>
                <a:lnTo>
                  <a:pt x="1174460" y="867477"/>
                </a:lnTo>
                <a:lnTo>
                  <a:pt x="1179853" y="887783"/>
                </a:lnTo>
                <a:lnTo>
                  <a:pt x="1184929" y="908407"/>
                </a:lnTo>
                <a:lnTo>
                  <a:pt x="1189370" y="929031"/>
                </a:lnTo>
                <a:lnTo>
                  <a:pt x="1193177" y="949655"/>
                </a:lnTo>
                <a:lnTo>
                  <a:pt x="1196667" y="970279"/>
                </a:lnTo>
                <a:lnTo>
                  <a:pt x="1200157" y="990903"/>
                </a:lnTo>
                <a:lnTo>
                  <a:pt x="1202695" y="1011845"/>
                </a:lnTo>
                <a:lnTo>
                  <a:pt x="1204916" y="1032151"/>
                </a:lnTo>
                <a:lnTo>
                  <a:pt x="1206502" y="1052458"/>
                </a:lnTo>
                <a:lnTo>
                  <a:pt x="1207454" y="1072447"/>
                </a:lnTo>
                <a:lnTo>
                  <a:pt x="1208088" y="1092437"/>
                </a:lnTo>
                <a:lnTo>
                  <a:pt x="1207771" y="1112426"/>
                </a:lnTo>
                <a:lnTo>
                  <a:pt x="1207136" y="1131781"/>
                </a:lnTo>
                <a:lnTo>
                  <a:pt x="1205867" y="1151453"/>
                </a:lnTo>
                <a:lnTo>
                  <a:pt x="1203646" y="1170173"/>
                </a:lnTo>
                <a:lnTo>
                  <a:pt x="1201108" y="1188893"/>
                </a:lnTo>
                <a:lnTo>
                  <a:pt x="1199522" y="1197778"/>
                </a:lnTo>
                <a:lnTo>
                  <a:pt x="1197302" y="1206979"/>
                </a:lnTo>
                <a:lnTo>
                  <a:pt x="1195398" y="1215863"/>
                </a:lnTo>
                <a:lnTo>
                  <a:pt x="1193177" y="1224747"/>
                </a:lnTo>
                <a:lnTo>
                  <a:pt x="1190956" y="1233314"/>
                </a:lnTo>
                <a:lnTo>
                  <a:pt x="1188418" y="1242199"/>
                </a:lnTo>
                <a:lnTo>
                  <a:pt x="1185563" y="1250448"/>
                </a:lnTo>
                <a:lnTo>
                  <a:pt x="1182708" y="1259015"/>
                </a:lnTo>
                <a:lnTo>
                  <a:pt x="1179218" y="1266947"/>
                </a:lnTo>
                <a:lnTo>
                  <a:pt x="1175728" y="1275197"/>
                </a:lnTo>
                <a:lnTo>
                  <a:pt x="1172239" y="1283129"/>
                </a:lnTo>
                <a:lnTo>
                  <a:pt x="1168749" y="1291062"/>
                </a:lnTo>
                <a:lnTo>
                  <a:pt x="1164625" y="1298677"/>
                </a:lnTo>
                <a:lnTo>
                  <a:pt x="1160183" y="1305974"/>
                </a:lnTo>
                <a:lnTo>
                  <a:pt x="1155742" y="1313589"/>
                </a:lnTo>
                <a:lnTo>
                  <a:pt x="1151300" y="1320570"/>
                </a:lnTo>
                <a:lnTo>
                  <a:pt x="1146542" y="1327867"/>
                </a:lnTo>
                <a:lnTo>
                  <a:pt x="1141148" y="1334531"/>
                </a:lnTo>
                <a:lnTo>
                  <a:pt x="1135755" y="1341194"/>
                </a:lnTo>
                <a:lnTo>
                  <a:pt x="1130362" y="1347857"/>
                </a:lnTo>
                <a:lnTo>
                  <a:pt x="1124334" y="1354203"/>
                </a:lnTo>
                <a:lnTo>
                  <a:pt x="1118306" y="1360548"/>
                </a:lnTo>
                <a:lnTo>
                  <a:pt x="1112278" y="1366577"/>
                </a:lnTo>
                <a:lnTo>
                  <a:pt x="1105299" y="1372288"/>
                </a:lnTo>
                <a:lnTo>
                  <a:pt x="1098637" y="1378000"/>
                </a:lnTo>
                <a:lnTo>
                  <a:pt x="1091657" y="1383394"/>
                </a:lnTo>
                <a:lnTo>
                  <a:pt x="1084360" y="1388470"/>
                </a:lnTo>
                <a:lnTo>
                  <a:pt x="1076746" y="1393230"/>
                </a:lnTo>
                <a:lnTo>
                  <a:pt x="1068815" y="1398306"/>
                </a:lnTo>
                <a:lnTo>
                  <a:pt x="1061201" y="1402748"/>
                </a:lnTo>
                <a:lnTo>
                  <a:pt x="1052636" y="1407190"/>
                </a:lnTo>
                <a:lnTo>
                  <a:pt x="1044070" y="1411633"/>
                </a:lnTo>
                <a:lnTo>
                  <a:pt x="1035187" y="1415440"/>
                </a:lnTo>
                <a:lnTo>
                  <a:pt x="1025986" y="1418930"/>
                </a:lnTo>
                <a:lnTo>
                  <a:pt x="1016469" y="1422420"/>
                </a:lnTo>
                <a:lnTo>
                  <a:pt x="1006634" y="1425593"/>
                </a:lnTo>
                <a:lnTo>
                  <a:pt x="996800" y="1428766"/>
                </a:lnTo>
                <a:lnTo>
                  <a:pt x="986330" y="1431305"/>
                </a:lnTo>
                <a:lnTo>
                  <a:pt x="976178" y="1433843"/>
                </a:lnTo>
                <a:lnTo>
                  <a:pt x="965074" y="1436064"/>
                </a:lnTo>
                <a:lnTo>
                  <a:pt x="953971" y="1437968"/>
                </a:lnTo>
                <a:lnTo>
                  <a:pt x="942550" y="1439554"/>
                </a:lnTo>
                <a:lnTo>
                  <a:pt x="930812" y="1440823"/>
                </a:lnTo>
                <a:lnTo>
                  <a:pt x="918756" y="1442093"/>
                </a:lnTo>
                <a:lnTo>
                  <a:pt x="906383" y="1443044"/>
                </a:lnTo>
                <a:lnTo>
                  <a:pt x="893693" y="1443362"/>
                </a:lnTo>
                <a:lnTo>
                  <a:pt x="740144" y="1448756"/>
                </a:lnTo>
                <a:lnTo>
                  <a:pt x="652583" y="1451611"/>
                </a:lnTo>
                <a:lnTo>
                  <a:pt x="613244" y="1452563"/>
                </a:lnTo>
                <a:lnTo>
                  <a:pt x="604044" y="1452563"/>
                </a:lnTo>
                <a:lnTo>
                  <a:pt x="595161" y="1452563"/>
                </a:lnTo>
                <a:lnTo>
                  <a:pt x="555505" y="1451611"/>
                </a:lnTo>
                <a:lnTo>
                  <a:pt x="467944" y="1448756"/>
                </a:lnTo>
                <a:lnTo>
                  <a:pt x="314395" y="1443362"/>
                </a:lnTo>
                <a:lnTo>
                  <a:pt x="302022" y="1443044"/>
                </a:lnTo>
                <a:lnTo>
                  <a:pt x="289332" y="1442093"/>
                </a:lnTo>
                <a:lnTo>
                  <a:pt x="277276" y="1440823"/>
                </a:lnTo>
                <a:lnTo>
                  <a:pt x="265856" y="1439554"/>
                </a:lnTo>
                <a:lnTo>
                  <a:pt x="254117" y="1437968"/>
                </a:lnTo>
                <a:lnTo>
                  <a:pt x="243014" y="1436064"/>
                </a:lnTo>
                <a:lnTo>
                  <a:pt x="232227" y="1433843"/>
                </a:lnTo>
                <a:lnTo>
                  <a:pt x="221758" y="1431305"/>
                </a:lnTo>
                <a:lnTo>
                  <a:pt x="211288" y="1428766"/>
                </a:lnTo>
                <a:lnTo>
                  <a:pt x="201454" y="1425593"/>
                </a:lnTo>
                <a:lnTo>
                  <a:pt x="191619" y="1422420"/>
                </a:lnTo>
                <a:lnTo>
                  <a:pt x="182419" y="1418930"/>
                </a:lnTo>
                <a:lnTo>
                  <a:pt x="172901" y="1415440"/>
                </a:lnTo>
                <a:lnTo>
                  <a:pt x="164336" y="1411633"/>
                </a:lnTo>
                <a:lnTo>
                  <a:pt x="155452" y="1407190"/>
                </a:lnTo>
                <a:lnTo>
                  <a:pt x="147521" y="1402748"/>
                </a:lnTo>
                <a:lnTo>
                  <a:pt x="139273" y="1398306"/>
                </a:lnTo>
                <a:lnTo>
                  <a:pt x="131342" y="1393230"/>
                </a:lnTo>
                <a:lnTo>
                  <a:pt x="123728" y="1388470"/>
                </a:lnTo>
                <a:lnTo>
                  <a:pt x="116431" y="1383394"/>
                </a:lnTo>
                <a:lnTo>
                  <a:pt x="109768" y="1378000"/>
                </a:lnTo>
                <a:lnTo>
                  <a:pt x="102789" y="1372288"/>
                </a:lnTo>
                <a:lnTo>
                  <a:pt x="96127" y="1366577"/>
                </a:lnTo>
                <a:lnTo>
                  <a:pt x="89782" y="1360548"/>
                </a:lnTo>
                <a:lnTo>
                  <a:pt x="83754" y="1354203"/>
                </a:lnTo>
                <a:lnTo>
                  <a:pt x="78044" y="1347857"/>
                </a:lnTo>
                <a:lnTo>
                  <a:pt x="72333" y="1341194"/>
                </a:lnTo>
                <a:lnTo>
                  <a:pt x="66940" y="1334531"/>
                </a:lnTo>
                <a:lnTo>
                  <a:pt x="61864" y="1327867"/>
                </a:lnTo>
                <a:lnTo>
                  <a:pt x="56788" y="1320570"/>
                </a:lnTo>
                <a:lnTo>
                  <a:pt x="52346" y="1313589"/>
                </a:lnTo>
                <a:lnTo>
                  <a:pt x="47905" y="1305974"/>
                </a:lnTo>
                <a:lnTo>
                  <a:pt x="43780" y="1298677"/>
                </a:lnTo>
                <a:lnTo>
                  <a:pt x="39339" y="1291062"/>
                </a:lnTo>
                <a:lnTo>
                  <a:pt x="35849" y="1283129"/>
                </a:lnTo>
                <a:lnTo>
                  <a:pt x="32360" y="1275197"/>
                </a:lnTo>
                <a:lnTo>
                  <a:pt x="28870" y="1266947"/>
                </a:lnTo>
                <a:lnTo>
                  <a:pt x="25697" y="1259015"/>
                </a:lnTo>
                <a:lnTo>
                  <a:pt x="22525" y="1250448"/>
                </a:lnTo>
                <a:lnTo>
                  <a:pt x="19670" y="1242199"/>
                </a:lnTo>
                <a:lnTo>
                  <a:pt x="17132" y="1233314"/>
                </a:lnTo>
                <a:lnTo>
                  <a:pt x="14911" y="1224747"/>
                </a:lnTo>
                <a:lnTo>
                  <a:pt x="12690" y="1215863"/>
                </a:lnTo>
                <a:lnTo>
                  <a:pt x="10786" y="1206979"/>
                </a:lnTo>
                <a:lnTo>
                  <a:pt x="8883" y="1197778"/>
                </a:lnTo>
                <a:lnTo>
                  <a:pt x="7297" y="1188893"/>
                </a:lnTo>
                <a:lnTo>
                  <a:pt x="4442" y="1170173"/>
                </a:lnTo>
                <a:lnTo>
                  <a:pt x="2221" y="1151453"/>
                </a:lnTo>
                <a:lnTo>
                  <a:pt x="952" y="1131781"/>
                </a:lnTo>
                <a:lnTo>
                  <a:pt x="317" y="1112426"/>
                </a:lnTo>
                <a:lnTo>
                  <a:pt x="0" y="1092437"/>
                </a:lnTo>
                <a:lnTo>
                  <a:pt x="634" y="1072447"/>
                </a:lnTo>
                <a:lnTo>
                  <a:pt x="1586" y="1052458"/>
                </a:lnTo>
                <a:lnTo>
                  <a:pt x="3172" y="1032151"/>
                </a:lnTo>
                <a:lnTo>
                  <a:pt x="5393" y="1011845"/>
                </a:lnTo>
                <a:lnTo>
                  <a:pt x="8248" y="990903"/>
                </a:lnTo>
                <a:lnTo>
                  <a:pt x="11421" y="970279"/>
                </a:lnTo>
                <a:lnTo>
                  <a:pt x="14911" y="949655"/>
                </a:lnTo>
                <a:lnTo>
                  <a:pt x="19035" y="929031"/>
                </a:lnTo>
                <a:lnTo>
                  <a:pt x="23476" y="908407"/>
                </a:lnTo>
                <a:lnTo>
                  <a:pt x="28235" y="887783"/>
                </a:lnTo>
                <a:lnTo>
                  <a:pt x="33628" y="867477"/>
                </a:lnTo>
                <a:lnTo>
                  <a:pt x="39022" y="847170"/>
                </a:lnTo>
                <a:lnTo>
                  <a:pt x="45050" y="826863"/>
                </a:lnTo>
                <a:lnTo>
                  <a:pt x="51077" y="807191"/>
                </a:lnTo>
                <a:lnTo>
                  <a:pt x="58057" y="787519"/>
                </a:lnTo>
                <a:lnTo>
                  <a:pt x="64402" y="768164"/>
                </a:lnTo>
                <a:lnTo>
                  <a:pt x="71381" y="748492"/>
                </a:lnTo>
                <a:lnTo>
                  <a:pt x="78678" y="729772"/>
                </a:lnTo>
                <a:lnTo>
                  <a:pt x="85975" y="711369"/>
                </a:lnTo>
                <a:lnTo>
                  <a:pt x="93906" y="693283"/>
                </a:lnTo>
                <a:lnTo>
                  <a:pt x="101520" y="675832"/>
                </a:lnTo>
                <a:lnTo>
                  <a:pt x="109134" y="658698"/>
                </a:lnTo>
                <a:lnTo>
                  <a:pt x="117065" y="641882"/>
                </a:lnTo>
                <a:lnTo>
                  <a:pt x="124996" y="626017"/>
                </a:lnTo>
                <a:lnTo>
                  <a:pt x="133245" y="610153"/>
                </a:lnTo>
                <a:lnTo>
                  <a:pt x="141176" y="595557"/>
                </a:lnTo>
                <a:lnTo>
                  <a:pt x="149425" y="581279"/>
                </a:lnTo>
                <a:lnTo>
                  <a:pt x="157356" y="567318"/>
                </a:lnTo>
                <a:lnTo>
                  <a:pt x="165604" y="554309"/>
                </a:lnTo>
                <a:lnTo>
                  <a:pt x="173536" y="542252"/>
                </a:lnTo>
                <a:lnTo>
                  <a:pt x="181467" y="530830"/>
                </a:lnTo>
                <a:lnTo>
                  <a:pt x="189081" y="519725"/>
                </a:lnTo>
                <a:lnTo>
                  <a:pt x="197012" y="510206"/>
                </a:lnTo>
                <a:lnTo>
                  <a:pt x="204309" y="501004"/>
                </a:lnTo>
                <a:lnTo>
                  <a:pt x="211606" y="493072"/>
                </a:lnTo>
                <a:lnTo>
                  <a:pt x="218902" y="485457"/>
                </a:lnTo>
                <a:lnTo>
                  <a:pt x="225248" y="479428"/>
                </a:lnTo>
                <a:lnTo>
                  <a:pt x="232862" y="473083"/>
                </a:lnTo>
                <a:lnTo>
                  <a:pt x="248407" y="460074"/>
                </a:lnTo>
                <a:lnTo>
                  <a:pt x="265538" y="446430"/>
                </a:lnTo>
                <a:lnTo>
                  <a:pt x="283622" y="432469"/>
                </a:lnTo>
                <a:lnTo>
                  <a:pt x="322009" y="404548"/>
                </a:lnTo>
                <a:lnTo>
                  <a:pt x="360396" y="375991"/>
                </a:lnTo>
                <a:lnTo>
                  <a:pt x="379114" y="362030"/>
                </a:lnTo>
                <a:lnTo>
                  <a:pt x="396562" y="348387"/>
                </a:lnTo>
                <a:lnTo>
                  <a:pt x="412742" y="335060"/>
                </a:lnTo>
                <a:lnTo>
                  <a:pt x="420039" y="328397"/>
                </a:lnTo>
                <a:lnTo>
                  <a:pt x="427018" y="322369"/>
                </a:lnTo>
                <a:lnTo>
                  <a:pt x="433364" y="316340"/>
                </a:lnTo>
                <a:lnTo>
                  <a:pt x="439391" y="309994"/>
                </a:lnTo>
                <a:lnTo>
                  <a:pt x="444784" y="304283"/>
                </a:lnTo>
                <a:lnTo>
                  <a:pt x="449226" y="298572"/>
                </a:lnTo>
                <a:lnTo>
                  <a:pt x="453033" y="293178"/>
                </a:lnTo>
                <a:lnTo>
                  <a:pt x="456523" y="287784"/>
                </a:lnTo>
                <a:lnTo>
                  <a:pt x="459061" y="283024"/>
                </a:lnTo>
                <a:lnTo>
                  <a:pt x="460647" y="277948"/>
                </a:lnTo>
                <a:lnTo>
                  <a:pt x="461282" y="274775"/>
                </a:lnTo>
                <a:lnTo>
                  <a:pt x="461916" y="271919"/>
                </a:lnTo>
                <a:lnTo>
                  <a:pt x="456840" y="270967"/>
                </a:lnTo>
                <a:lnTo>
                  <a:pt x="452081" y="269698"/>
                </a:lnTo>
                <a:lnTo>
                  <a:pt x="448274" y="267794"/>
                </a:lnTo>
                <a:lnTo>
                  <a:pt x="444784" y="265256"/>
                </a:lnTo>
                <a:lnTo>
                  <a:pt x="441929" y="262083"/>
                </a:lnTo>
                <a:lnTo>
                  <a:pt x="440660" y="260497"/>
                </a:lnTo>
                <a:lnTo>
                  <a:pt x="439708" y="258910"/>
                </a:lnTo>
                <a:lnTo>
                  <a:pt x="438757" y="257324"/>
                </a:lnTo>
                <a:lnTo>
                  <a:pt x="438440" y="255420"/>
                </a:lnTo>
                <a:lnTo>
                  <a:pt x="438122" y="253834"/>
                </a:lnTo>
                <a:lnTo>
                  <a:pt x="437488" y="251930"/>
                </a:lnTo>
                <a:lnTo>
                  <a:pt x="438122" y="250026"/>
                </a:lnTo>
                <a:lnTo>
                  <a:pt x="438440" y="248122"/>
                </a:lnTo>
                <a:lnTo>
                  <a:pt x="438757" y="246536"/>
                </a:lnTo>
                <a:lnTo>
                  <a:pt x="439708" y="244315"/>
                </a:lnTo>
                <a:lnTo>
                  <a:pt x="440660" y="242728"/>
                </a:lnTo>
                <a:lnTo>
                  <a:pt x="441929" y="241142"/>
                </a:lnTo>
                <a:lnTo>
                  <a:pt x="444784" y="238286"/>
                </a:lnTo>
                <a:lnTo>
                  <a:pt x="448274" y="236065"/>
                </a:lnTo>
                <a:lnTo>
                  <a:pt x="452081" y="234161"/>
                </a:lnTo>
                <a:lnTo>
                  <a:pt x="456840" y="232575"/>
                </a:lnTo>
                <a:lnTo>
                  <a:pt x="461916" y="231940"/>
                </a:lnTo>
                <a:lnTo>
                  <a:pt x="460647" y="227498"/>
                </a:lnTo>
                <a:lnTo>
                  <a:pt x="459378" y="223374"/>
                </a:lnTo>
                <a:lnTo>
                  <a:pt x="457792" y="219249"/>
                </a:lnTo>
                <a:lnTo>
                  <a:pt x="456206" y="215124"/>
                </a:lnTo>
                <a:lnTo>
                  <a:pt x="451764" y="206874"/>
                </a:lnTo>
                <a:lnTo>
                  <a:pt x="447005" y="198307"/>
                </a:lnTo>
                <a:lnTo>
                  <a:pt x="441295" y="189423"/>
                </a:lnTo>
                <a:lnTo>
                  <a:pt x="434632" y="180222"/>
                </a:lnTo>
                <a:lnTo>
                  <a:pt x="420039" y="159598"/>
                </a:lnTo>
                <a:lnTo>
                  <a:pt x="412108" y="147541"/>
                </a:lnTo>
                <a:lnTo>
                  <a:pt x="403542" y="134532"/>
                </a:lnTo>
                <a:lnTo>
                  <a:pt x="394024" y="120254"/>
                </a:lnTo>
                <a:lnTo>
                  <a:pt x="384190" y="104706"/>
                </a:lnTo>
                <a:lnTo>
                  <a:pt x="374355" y="87573"/>
                </a:lnTo>
                <a:lnTo>
                  <a:pt x="363886" y="68535"/>
                </a:lnTo>
                <a:lnTo>
                  <a:pt x="353099" y="47911"/>
                </a:lnTo>
                <a:lnTo>
                  <a:pt x="341996" y="25066"/>
                </a:lnTo>
                <a:lnTo>
                  <a:pt x="352782" y="20307"/>
                </a:lnTo>
                <a:lnTo>
                  <a:pt x="362617" y="15865"/>
                </a:lnTo>
                <a:lnTo>
                  <a:pt x="372134" y="13009"/>
                </a:lnTo>
                <a:lnTo>
                  <a:pt x="380700" y="11105"/>
                </a:lnTo>
                <a:lnTo>
                  <a:pt x="388948" y="9836"/>
                </a:lnTo>
                <a:lnTo>
                  <a:pt x="396562" y="9519"/>
                </a:lnTo>
                <a:lnTo>
                  <a:pt x="403859" y="9519"/>
                </a:lnTo>
                <a:lnTo>
                  <a:pt x="410522" y="10471"/>
                </a:lnTo>
                <a:lnTo>
                  <a:pt x="416549" y="12057"/>
                </a:lnTo>
                <a:lnTo>
                  <a:pt x="422894" y="14278"/>
                </a:lnTo>
                <a:lnTo>
                  <a:pt x="428288" y="16816"/>
                </a:lnTo>
                <a:lnTo>
                  <a:pt x="433681" y="19989"/>
                </a:lnTo>
                <a:lnTo>
                  <a:pt x="439074" y="23162"/>
                </a:lnTo>
                <a:lnTo>
                  <a:pt x="443833" y="26970"/>
                </a:lnTo>
                <a:lnTo>
                  <a:pt x="448592" y="30777"/>
                </a:lnTo>
                <a:lnTo>
                  <a:pt x="453033" y="34585"/>
                </a:lnTo>
                <a:lnTo>
                  <a:pt x="462550" y="43152"/>
                </a:lnTo>
                <a:lnTo>
                  <a:pt x="471434" y="51401"/>
                </a:lnTo>
                <a:lnTo>
                  <a:pt x="476510" y="55843"/>
                </a:lnTo>
                <a:lnTo>
                  <a:pt x="481268" y="59651"/>
                </a:lnTo>
                <a:lnTo>
                  <a:pt x="486027" y="63141"/>
                </a:lnTo>
                <a:lnTo>
                  <a:pt x="491738" y="66314"/>
                </a:lnTo>
                <a:lnTo>
                  <a:pt x="497131" y="69170"/>
                </a:lnTo>
                <a:lnTo>
                  <a:pt x="502841" y="72025"/>
                </a:lnTo>
                <a:lnTo>
                  <a:pt x="509186" y="73929"/>
                </a:lnTo>
                <a:lnTo>
                  <a:pt x="515531" y="75198"/>
                </a:lnTo>
                <a:lnTo>
                  <a:pt x="522194" y="76150"/>
                </a:lnTo>
                <a:lnTo>
                  <a:pt x="529808" y="76150"/>
                </a:lnTo>
                <a:lnTo>
                  <a:pt x="537739" y="75515"/>
                </a:lnTo>
                <a:lnTo>
                  <a:pt x="546304" y="74246"/>
                </a:lnTo>
                <a:lnTo>
                  <a:pt x="557408" y="68218"/>
                </a:lnTo>
                <a:lnTo>
                  <a:pt x="568195" y="62824"/>
                </a:lnTo>
                <a:lnTo>
                  <a:pt x="587864" y="51719"/>
                </a:lnTo>
                <a:lnTo>
                  <a:pt x="605313" y="41882"/>
                </a:lnTo>
                <a:lnTo>
                  <a:pt x="620858" y="32681"/>
                </a:lnTo>
                <a:lnTo>
                  <a:pt x="635452" y="24749"/>
                </a:lnTo>
                <a:lnTo>
                  <a:pt x="648776" y="17134"/>
                </a:lnTo>
                <a:lnTo>
                  <a:pt x="655438" y="13961"/>
                </a:lnTo>
                <a:lnTo>
                  <a:pt x="661784" y="11422"/>
                </a:lnTo>
                <a:lnTo>
                  <a:pt x="668446" y="8884"/>
                </a:lnTo>
                <a:lnTo>
                  <a:pt x="675108" y="6663"/>
                </a:lnTo>
                <a:lnTo>
                  <a:pt x="682088" y="4759"/>
                </a:lnTo>
                <a:lnTo>
                  <a:pt x="688750" y="3173"/>
                </a:lnTo>
                <a:lnTo>
                  <a:pt x="695729" y="1586"/>
                </a:lnTo>
                <a:lnTo>
                  <a:pt x="703343" y="635"/>
                </a:lnTo>
                <a:lnTo>
                  <a:pt x="710957" y="31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" name="KSO_Shape"/>
          <p:cNvSpPr>
            <a:spLocks/>
          </p:cNvSpPr>
          <p:nvPr/>
        </p:nvSpPr>
        <p:spPr bwMode="auto">
          <a:xfrm>
            <a:off x="9647335" y="2394713"/>
            <a:ext cx="596916" cy="541204"/>
          </a:xfrm>
          <a:custGeom>
            <a:avLst/>
            <a:gdLst>
              <a:gd name="T0" fmla="*/ 1371801 w 2268538"/>
              <a:gd name="T1" fmla="*/ 830613 h 2057401"/>
              <a:gd name="T2" fmla="*/ 1456090 w 2268538"/>
              <a:gd name="T3" fmla="*/ 907350 h 2057401"/>
              <a:gd name="T4" fmla="*/ 1479718 w 2268538"/>
              <a:gd name="T5" fmla="*/ 1024726 h 2057401"/>
              <a:gd name="T6" fmla="*/ 1163236 w 2268538"/>
              <a:gd name="T7" fmla="*/ 934367 h 2057401"/>
              <a:gd name="T8" fmla="*/ 1113254 w 2268538"/>
              <a:gd name="T9" fmla="*/ 918929 h 2057401"/>
              <a:gd name="T10" fmla="*/ 1070087 w 2268538"/>
              <a:gd name="T11" fmla="*/ 947762 h 2057401"/>
              <a:gd name="T12" fmla="*/ 1075767 w 2268538"/>
              <a:gd name="T13" fmla="*/ 1032673 h 2057401"/>
              <a:gd name="T14" fmla="*/ 1224125 w 2268538"/>
              <a:gd name="T15" fmla="*/ 1118718 h 2057401"/>
              <a:gd name="T16" fmla="*/ 1442912 w 2268538"/>
              <a:gd name="T17" fmla="*/ 1233597 h 2057401"/>
              <a:gd name="T18" fmla="*/ 1499257 w 2268538"/>
              <a:gd name="T19" fmla="*/ 1319416 h 2057401"/>
              <a:gd name="T20" fmla="*/ 1510843 w 2268538"/>
              <a:gd name="T21" fmla="*/ 1444057 h 2057401"/>
              <a:gd name="T22" fmla="*/ 1482444 w 2268538"/>
              <a:gd name="T23" fmla="*/ 1535325 h 2057401"/>
              <a:gd name="T24" fmla="*/ 1419511 w 2268538"/>
              <a:gd name="T25" fmla="*/ 1604570 h 2057401"/>
              <a:gd name="T26" fmla="*/ 1274334 w 2268538"/>
              <a:gd name="T27" fmla="*/ 1664052 h 2057401"/>
              <a:gd name="T28" fmla="*/ 948765 w 2268538"/>
              <a:gd name="T29" fmla="*/ 1651112 h 2057401"/>
              <a:gd name="T30" fmla="*/ 815175 w 2268538"/>
              <a:gd name="T31" fmla="*/ 1574601 h 2057401"/>
              <a:gd name="T32" fmla="*/ 768827 w 2268538"/>
              <a:gd name="T33" fmla="*/ 1482199 h 2057401"/>
              <a:gd name="T34" fmla="*/ 1062817 w 2268538"/>
              <a:gd name="T35" fmla="*/ 1450187 h 2057401"/>
              <a:gd name="T36" fmla="*/ 1085082 w 2268538"/>
              <a:gd name="T37" fmla="*/ 1534643 h 2057401"/>
              <a:gd name="T38" fmla="*/ 1151649 w 2268538"/>
              <a:gd name="T39" fmla="*/ 1534416 h 2057401"/>
              <a:gd name="T40" fmla="*/ 1177323 w 2268538"/>
              <a:gd name="T41" fmla="*/ 1489464 h 2057401"/>
              <a:gd name="T42" fmla="*/ 1158693 w 2268538"/>
              <a:gd name="T43" fmla="*/ 1368909 h 2057401"/>
              <a:gd name="T44" fmla="*/ 1032827 w 2268538"/>
              <a:gd name="T45" fmla="*/ 1292399 h 2057401"/>
              <a:gd name="T46" fmla="*/ 831533 w 2268538"/>
              <a:gd name="T47" fmla="*/ 1179563 h 2057401"/>
              <a:gd name="T48" fmla="*/ 767010 w 2268538"/>
              <a:gd name="T49" fmla="*/ 1082393 h 2057401"/>
              <a:gd name="T50" fmla="*/ 759058 w 2268538"/>
              <a:gd name="T51" fmla="*/ 969557 h 2057401"/>
              <a:gd name="T52" fmla="*/ 791774 w 2268538"/>
              <a:gd name="T53" fmla="*/ 895544 h 2057401"/>
              <a:gd name="T54" fmla="*/ 887650 w 2268538"/>
              <a:gd name="T55" fmla="*/ 825618 h 2057401"/>
              <a:gd name="T56" fmla="*/ 1101038 w 2268538"/>
              <a:gd name="T57" fmla="*/ 591004 h 2057401"/>
              <a:gd name="T58" fmla="*/ 867856 w 2268538"/>
              <a:gd name="T59" fmla="*/ 647247 h 2057401"/>
              <a:gd name="T60" fmla="*/ 676410 w 2268538"/>
              <a:gd name="T61" fmla="*/ 779917 h 2057401"/>
              <a:gd name="T62" fmla="*/ 544168 w 2268538"/>
              <a:gd name="T63" fmla="*/ 971324 h 2057401"/>
              <a:gd name="T64" fmla="*/ 487687 w 2268538"/>
              <a:gd name="T65" fmla="*/ 1204233 h 2057401"/>
              <a:gd name="T66" fmla="*/ 520804 w 2268538"/>
              <a:gd name="T67" fmla="*/ 1445306 h 2057401"/>
              <a:gd name="T68" fmla="*/ 634673 w 2268538"/>
              <a:gd name="T69" fmla="*/ 1649187 h 2057401"/>
              <a:gd name="T70" fmla="*/ 812056 w 2268538"/>
              <a:gd name="T71" fmla="*/ 1799092 h 2057401"/>
              <a:gd name="T72" fmla="*/ 1035711 w 2268538"/>
              <a:gd name="T73" fmla="*/ 1877333 h 2057401"/>
              <a:gd name="T74" fmla="*/ 1280689 w 2268538"/>
              <a:gd name="T75" fmla="*/ 1868489 h 2057401"/>
              <a:gd name="T76" fmla="*/ 1496405 w 2268538"/>
              <a:gd name="T77" fmla="*/ 1774146 h 2057401"/>
              <a:gd name="T78" fmla="*/ 1662445 w 2268538"/>
              <a:gd name="T79" fmla="*/ 1612221 h 2057401"/>
              <a:gd name="T80" fmla="*/ 1761571 w 2268538"/>
              <a:gd name="T81" fmla="*/ 1399269 h 2057401"/>
              <a:gd name="T82" fmla="*/ 1776768 w 2268538"/>
              <a:gd name="T83" fmla="*/ 1155021 h 2057401"/>
              <a:gd name="T84" fmla="*/ 1703729 w 2268538"/>
              <a:gd name="T85" fmla="*/ 928915 h 2057401"/>
              <a:gd name="T86" fmla="*/ 1558103 w 2268538"/>
              <a:gd name="T87" fmla="*/ 748167 h 2057401"/>
              <a:gd name="T88" fmla="*/ 1356904 w 2268538"/>
              <a:gd name="T89" fmla="*/ 629557 h 2057401"/>
              <a:gd name="T90" fmla="*/ 127706 w 2268538"/>
              <a:gd name="T91" fmla="*/ 417513 h 2057401"/>
              <a:gd name="T92" fmla="*/ 2222265 w 2268538"/>
              <a:gd name="T93" fmla="*/ 446768 h 2057401"/>
              <a:gd name="T94" fmla="*/ 2267404 w 2268538"/>
              <a:gd name="T95" fmla="*/ 525916 h 2057401"/>
              <a:gd name="T96" fmla="*/ 2250392 w 2268538"/>
              <a:gd name="T97" fmla="*/ 1995942 h 2057401"/>
              <a:gd name="T98" fmla="*/ 2179167 w 2268538"/>
              <a:gd name="T99" fmla="*/ 2051732 h 2057401"/>
              <a:gd name="T100" fmla="*/ 77803 w 2268538"/>
              <a:gd name="T101" fmla="*/ 2047423 h 2057401"/>
              <a:gd name="T102" fmla="*/ 12702 w 2268538"/>
              <a:gd name="T103" fmla="*/ 1985283 h 2057401"/>
              <a:gd name="T104" fmla="*/ 4083 w 2268538"/>
              <a:gd name="T105" fmla="*/ 513216 h 2057401"/>
              <a:gd name="T106" fmla="*/ 56254 w 2268538"/>
              <a:gd name="T107" fmla="*/ 439511 h 2057401"/>
              <a:gd name="T108" fmla="*/ 1383574 w 2268538"/>
              <a:gd name="T109" fmla="*/ 226 h 2057401"/>
              <a:gd name="T110" fmla="*/ 1503802 w 2268538"/>
              <a:gd name="T111" fmla="*/ 53453 h 2057401"/>
              <a:gd name="T112" fmla="*/ 1557111 w 2268538"/>
              <a:gd name="T113" fmla="*/ 173269 h 2057401"/>
              <a:gd name="T114" fmla="*/ 1388338 w 2268538"/>
              <a:gd name="T115" fmla="*/ 156508 h 2057401"/>
              <a:gd name="T116" fmla="*/ 869767 w 2268538"/>
              <a:gd name="T117" fmla="*/ 163756 h 2057401"/>
              <a:gd name="T118" fmla="*/ 715511 w 2268538"/>
              <a:gd name="T119" fmla="*/ 137256 h 2057401"/>
              <a:gd name="T120" fmla="*/ 790597 w 2268538"/>
              <a:gd name="T121" fmla="*/ 31030 h 2057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268538" h="2057401">
                <a:moveTo>
                  <a:pt x="1062362" y="717550"/>
                </a:moveTo>
                <a:lnTo>
                  <a:pt x="1201632" y="717550"/>
                </a:lnTo>
                <a:lnTo>
                  <a:pt x="1201632" y="787477"/>
                </a:lnTo>
                <a:lnTo>
                  <a:pt x="1218672" y="789293"/>
                </a:lnTo>
                <a:lnTo>
                  <a:pt x="1235484" y="791336"/>
                </a:lnTo>
                <a:lnTo>
                  <a:pt x="1251388" y="793606"/>
                </a:lnTo>
                <a:lnTo>
                  <a:pt x="1267064" y="796558"/>
                </a:lnTo>
                <a:lnTo>
                  <a:pt x="1282059" y="799736"/>
                </a:lnTo>
                <a:lnTo>
                  <a:pt x="1296599" y="802915"/>
                </a:lnTo>
                <a:lnTo>
                  <a:pt x="1310685" y="806774"/>
                </a:lnTo>
                <a:lnTo>
                  <a:pt x="1323863" y="811088"/>
                </a:lnTo>
                <a:lnTo>
                  <a:pt x="1336586" y="815402"/>
                </a:lnTo>
                <a:lnTo>
                  <a:pt x="1348854" y="819942"/>
                </a:lnTo>
                <a:lnTo>
                  <a:pt x="1360668" y="825164"/>
                </a:lnTo>
                <a:lnTo>
                  <a:pt x="1371801" y="830613"/>
                </a:lnTo>
                <a:lnTo>
                  <a:pt x="1382479" y="836289"/>
                </a:lnTo>
                <a:lnTo>
                  <a:pt x="1392475" y="842419"/>
                </a:lnTo>
                <a:lnTo>
                  <a:pt x="1402017" y="848776"/>
                </a:lnTo>
                <a:lnTo>
                  <a:pt x="1411105" y="855360"/>
                </a:lnTo>
                <a:lnTo>
                  <a:pt x="1419284" y="862625"/>
                </a:lnTo>
                <a:lnTo>
                  <a:pt x="1427463" y="869890"/>
                </a:lnTo>
                <a:lnTo>
                  <a:pt x="1430871" y="873749"/>
                </a:lnTo>
                <a:lnTo>
                  <a:pt x="1434506" y="877609"/>
                </a:lnTo>
                <a:lnTo>
                  <a:pt x="1438141" y="881695"/>
                </a:lnTo>
                <a:lnTo>
                  <a:pt x="1441549" y="885555"/>
                </a:lnTo>
                <a:lnTo>
                  <a:pt x="1444730" y="889642"/>
                </a:lnTo>
                <a:lnTo>
                  <a:pt x="1447684" y="894182"/>
                </a:lnTo>
                <a:lnTo>
                  <a:pt x="1450637" y="898269"/>
                </a:lnTo>
                <a:lnTo>
                  <a:pt x="1453363" y="902582"/>
                </a:lnTo>
                <a:lnTo>
                  <a:pt x="1456090" y="907350"/>
                </a:lnTo>
                <a:lnTo>
                  <a:pt x="1458589" y="911664"/>
                </a:lnTo>
                <a:lnTo>
                  <a:pt x="1460861" y="916432"/>
                </a:lnTo>
                <a:lnTo>
                  <a:pt x="1463360" y="920972"/>
                </a:lnTo>
                <a:lnTo>
                  <a:pt x="1465405" y="925967"/>
                </a:lnTo>
                <a:lnTo>
                  <a:pt x="1467449" y="930735"/>
                </a:lnTo>
                <a:lnTo>
                  <a:pt x="1469267" y="935729"/>
                </a:lnTo>
                <a:lnTo>
                  <a:pt x="1470857" y="940951"/>
                </a:lnTo>
                <a:lnTo>
                  <a:pt x="1473811" y="951168"/>
                </a:lnTo>
                <a:lnTo>
                  <a:pt x="1476310" y="961838"/>
                </a:lnTo>
                <a:lnTo>
                  <a:pt x="1478355" y="972963"/>
                </a:lnTo>
                <a:lnTo>
                  <a:pt x="1479491" y="984087"/>
                </a:lnTo>
                <a:lnTo>
                  <a:pt x="1480399" y="995666"/>
                </a:lnTo>
                <a:lnTo>
                  <a:pt x="1480627" y="1007699"/>
                </a:lnTo>
                <a:lnTo>
                  <a:pt x="1480399" y="1015418"/>
                </a:lnTo>
                <a:lnTo>
                  <a:pt x="1479718" y="1024726"/>
                </a:lnTo>
                <a:lnTo>
                  <a:pt x="1479036" y="1035851"/>
                </a:lnTo>
                <a:lnTo>
                  <a:pt x="1477673" y="1048792"/>
                </a:lnTo>
                <a:lnTo>
                  <a:pt x="1175505" y="1048792"/>
                </a:lnTo>
                <a:lnTo>
                  <a:pt x="1175505" y="1012694"/>
                </a:lnTo>
                <a:lnTo>
                  <a:pt x="1175278" y="998618"/>
                </a:lnTo>
                <a:lnTo>
                  <a:pt x="1174596" y="986131"/>
                </a:lnTo>
                <a:lnTo>
                  <a:pt x="1173915" y="974779"/>
                </a:lnTo>
                <a:lnTo>
                  <a:pt x="1172551" y="964563"/>
                </a:lnTo>
                <a:lnTo>
                  <a:pt x="1171188" y="955481"/>
                </a:lnTo>
                <a:lnTo>
                  <a:pt x="1169598" y="947989"/>
                </a:lnTo>
                <a:lnTo>
                  <a:pt x="1168462" y="944811"/>
                </a:lnTo>
                <a:lnTo>
                  <a:pt x="1167099" y="941632"/>
                </a:lnTo>
                <a:lnTo>
                  <a:pt x="1166190" y="939135"/>
                </a:lnTo>
                <a:lnTo>
                  <a:pt x="1164827" y="936637"/>
                </a:lnTo>
                <a:lnTo>
                  <a:pt x="1163236" y="934367"/>
                </a:lnTo>
                <a:lnTo>
                  <a:pt x="1161646" y="932324"/>
                </a:lnTo>
                <a:lnTo>
                  <a:pt x="1159828" y="930508"/>
                </a:lnTo>
                <a:lnTo>
                  <a:pt x="1158011" y="928691"/>
                </a:lnTo>
                <a:lnTo>
                  <a:pt x="1155966" y="927102"/>
                </a:lnTo>
                <a:lnTo>
                  <a:pt x="1153467" y="925740"/>
                </a:lnTo>
                <a:lnTo>
                  <a:pt x="1151195" y="924378"/>
                </a:lnTo>
                <a:lnTo>
                  <a:pt x="1148242" y="923243"/>
                </a:lnTo>
                <a:lnTo>
                  <a:pt x="1145515" y="922107"/>
                </a:lnTo>
                <a:lnTo>
                  <a:pt x="1142335" y="921199"/>
                </a:lnTo>
                <a:lnTo>
                  <a:pt x="1138927" y="920518"/>
                </a:lnTo>
                <a:lnTo>
                  <a:pt x="1135746" y="920064"/>
                </a:lnTo>
                <a:lnTo>
                  <a:pt x="1132111" y="919383"/>
                </a:lnTo>
                <a:lnTo>
                  <a:pt x="1128248" y="918929"/>
                </a:lnTo>
                <a:lnTo>
                  <a:pt x="1119842" y="918702"/>
                </a:lnTo>
                <a:lnTo>
                  <a:pt x="1113254" y="918929"/>
                </a:lnTo>
                <a:lnTo>
                  <a:pt x="1106892" y="919610"/>
                </a:lnTo>
                <a:lnTo>
                  <a:pt x="1100985" y="920972"/>
                </a:lnTo>
                <a:lnTo>
                  <a:pt x="1095533" y="922561"/>
                </a:lnTo>
                <a:lnTo>
                  <a:pt x="1090761" y="924832"/>
                </a:lnTo>
                <a:lnTo>
                  <a:pt x="1088262" y="926194"/>
                </a:lnTo>
                <a:lnTo>
                  <a:pt x="1086218" y="927556"/>
                </a:lnTo>
                <a:lnTo>
                  <a:pt x="1083946" y="928918"/>
                </a:lnTo>
                <a:lnTo>
                  <a:pt x="1082128" y="930508"/>
                </a:lnTo>
                <a:lnTo>
                  <a:pt x="1080083" y="932324"/>
                </a:lnTo>
                <a:lnTo>
                  <a:pt x="1078266" y="934140"/>
                </a:lnTo>
                <a:lnTo>
                  <a:pt x="1076675" y="936183"/>
                </a:lnTo>
                <a:lnTo>
                  <a:pt x="1075085" y="938227"/>
                </a:lnTo>
                <a:lnTo>
                  <a:pt x="1073722" y="940724"/>
                </a:lnTo>
                <a:lnTo>
                  <a:pt x="1072359" y="942994"/>
                </a:lnTo>
                <a:lnTo>
                  <a:pt x="1070087" y="947762"/>
                </a:lnTo>
                <a:lnTo>
                  <a:pt x="1068042" y="953438"/>
                </a:lnTo>
                <a:lnTo>
                  <a:pt x="1066452" y="959568"/>
                </a:lnTo>
                <a:lnTo>
                  <a:pt x="1065316" y="966152"/>
                </a:lnTo>
                <a:lnTo>
                  <a:pt x="1064861" y="973190"/>
                </a:lnTo>
                <a:lnTo>
                  <a:pt x="1064634" y="980682"/>
                </a:lnTo>
                <a:lnTo>
                  <a:pt x="1064634" y="986812"/>
                </a:lnTo>
                <a:lnTo>
                  <a:pt x="1065089" y="992942"/>
                </a:lnTo>
                <a:lnTo>
                  <a:pt x="1065543" y="998618"/>
                </a:lnTo>
                <a:lnTo>
                  <a:pt x="1066452" y="1004293"/>
                </a:lnTo>
                <a:lnTo>
                  <a:pt x="1067360" y="1009742"/>
                </a:lnTo>
                <a:lnTo>
                  <a:pt x="1068496" y="1014964"/>
                </a:lnTo>
                <a:lnTo>
                  <a:pt x="1070087" y="1019959"/>
                </a:lnTo>
                <a:lnTo>
                  <a:pt x="1071450" y="1024272"/>
                </a:lnTo>
                <a:lnTo>
                  <a:pt x="1073722" y="1028586"/>
                </a:lnTo>
                <a:lnTo>
                  <a:pt x="1075767" y="1032673"/>
                </a:lnTo>
                <a:lnTo>
                  <a:pt x="1078039" y="1036986"/>
                </a:lnTo>
                <a:lnTo>
                  <a:pt x="1080538" y="1040619"/>
                </a:lnTo>
                <a:lnTo>
                  <a:pt x="1083491" y="1043797"/>
                </a:lnTo>
                <a:lnTo>
                  <a:pt x="1086218" y="1046976"/>
                </a:lnTo>
                <a:lnTo>
                  <a:pt x="1089625" y="1050154"/>
                </a:lnTo>
                <a:lnTo>
                  <a:pt x="1093033" y="1052652"/>
                </a:lnTo>
                <a:lnTo>
                  <a:pt x="1096896" y="1055603"/>
                </a:lnTo>
                <a:lnTo>
                  <a:pt x="1101440" y="1058554"/>
                </a:lnTo>
                <a:lnTo>
                  <a:pt x="1107119" y="1061733"/>
                </a:lnTo>
                <a:lnTo>
                  <a:pt x="1113708" y="1065592"/>
                </a:lnTo>
                <a:lnTo>
                  <a:pt x="1128930" y="1073539"/>
                </a:lnTo>
                <a:lnTo>
                  <a:pt x="1147560" y="1083074"/>
                </a:lnTo>
                <a:lnTo>
                  <a:pt x="1169825" y="1093745"/>
                </a:lnTo>
                <a:lnTo>
                  <a:pt x="1195044" y="1105550"/>
                </a:lnTo>
                <a:lnTo>
                  <a:pt x="1224125" y="1118718"/>
                </a:lnTo>
                <a:lnTo>
                  <a:pt x="1256159" y="1133021"/>
                </a:lnTo>
                <a:lnTo>
                  <a:pt x="1283649" y="1145281"/>
                </a:lnTo>
                <a:lnTo>
                  <a:pt x="1309322" y="1156633"/>
                </a:lnTo>
                <a:lnTo>
                  <a:pt x="1332269" y="1167530"/>
                </a:lnTo>
                <a:lnTo>
                  <a:pt x="1352944" y="1177520"/>
                </a:lnTo>
                <a:lnTo>
                  <a:pt x="1371573" y="1186828"/>
                </a:lnTo>
                <a:lnTo>
                  <a:pt x="1387931" y="1195456"/>
                </a:lnTo>
                <a:lnTo>
                  <a:pt x="1401563" y="1203175"/>
                </a:lnTo>
                <a:lnTo>
                  <a:pt x="1413150" y="1210440"/>
                </a:lnTo>
                <a:lnTo>
                  <a:pt x="1418375" y="1213845"/>
                </a:lnTo>
                <a:lnTo>
                  <a:pt x="1423601" y="1217251"/>
                </a:lnTo>
                <a:lnTo>
                  <a:pt x="1428372" y="1221337"/>
                </a:lnTo>
                <a:lnTo>
                  <a:pt x="1433370" y="1225197"/>
                </a:lnTo>
                <a:lnTo>
                  <a:pt x="1438141" y="1229284"/>
                </a:lnTo>
                <a:lnTo>
                  <a:pt x="1442912" y="1233597"/>
                </a:lnTo>
                <a:lnTo>
                  <a:pt x="1447456" y="1237911"/>
                </a:lnTo>
                <a:lnTo>
                  <a:pt x="1452000" y="1242678"/>
                </a:lnTo>
                <a:lnTo>
                  <a:pt x="1456317" y="1247673"/>
                </a:lnTo>
                <a:lnTo>
                  <a:pt x="1460406" y="1252441"/>
                </a:lnTo>
                <a:lnTo>
                  <a:pt x="1464496" y="1257663"/>
                </a:lnTo>
                <a:lnTo>
                  <a:pt x="1468813" y="1263111"/>
                </a:lnTo>
                <a:lnTo>
                  <a:pt x="1472902" y="1268787"/>
                </a:lnTo>
                <a:lnTo>
                  <a:pt x="1476537" y="1274463"/>
                </a:lnTo>
                <a:lnTo>
                  <a:pt x="1480399" y="1280139"/>
                </a:lnTo>
                <a:lnTo>
                  <a:pt x="1484035" y="1286269"/>
                </a:lnTo>
                <a:lnTo>
                  <a:pt x="1487670" y="1292399"/>
                </a:lnTo>
                <a:lnTo>
                  <a:pt x="1490623" y="1298983"/>
                </a:lnTo>
                <a:lnTo>
                  <a:pt x="1493804" y="1305340"/>
                </a:lnTo>
                <a:lnTo>
                  <a:pt x="1496530" y="1312378"/>
                </a:lnTo>
                <a:lnTo>
                  <a:pt x="1499257" y="1319416"/>
                </a:lnTo>
                <a:lnTo>
                  <a:pt x="1501529" y="1326454"/>
                </a:lnTo>
                <a:lnTo>
                  <a:pt x="1503573" y="1333719"/>
                </a:lnTo>
                <a:lnTo>
                  <a:pt x="1505618" y="1341211"/>
                </a:lnTo>
                <a:lnTo>
                  <a:pt x="1507208" y="1348930"/>
                </a:lnTo>
                <a:lnTo>
                  <a:pt x="1508799" y="1357103"/>
                </a:lnTo>
                <a:lnTo>
                  <a:pt x="1509935" y="1365049"/>
                </a:lnTo>
                <a:lnTo>
                  <a:pt x="1511071" y="1373450"/>
                </a:lnTo>
                <a:lnTo>
                  <a:pt x="1511752" y="1382077"/>
                </a:lnTo>
                <a:lnTo>
                  <a:pt x="1512434" y="1390477"/>
                </a:lnTo>
                <a:lnTo>
                  <a:pt x="1512661" y="1399559"/>
                </a:lnTo>
                <a:lnTo>
                  <a:pt x="1512888" y="1408640"/>
                </a:lnTo>
                <a:lnTo>
                  <a:pt x="1512434" y="1423170"/>
                </a:lnTo>
                <a:lnTo>
                  <a:pt x="1512207" y="1429981"/>
                </a:lnTo>
                <a:lnTo>
                  <a:pt x="1511525" y="1437019"/>
                </a:lnTo>
                <a:lnTo>
                  <a:pt x="1510843" y="1444057"/>
                </a:lnTo>
                <a:lnTo>
                  <a:pt x="1509935" y="1450641"/>
                </a:lnTo>
                <a:lnTo>
                  <a:pt x="1509026" y="1457452"/>
                </a:lnTo>
                <a:lnTo>
                  <a:pt x="1507890" y="1463809"/>
                </a:lnTo>
                <a:lnTo>
                  <a:pt x="1506754" y="1470620"/>
                </a:lnTo>
                <a:lnTo>
                  <a:pt x="1505164" y="1476750"/>
                </a:lnTo>
                <a:lnTo>
                  <a:pt x="1503573" y="1483334"/>
                </a:lnTo>
                <a:lnTo>
                  <a:pt x="1501756" y="1489464"/>
                </a:lnTo>
                <a:lnTo>
                  <a:pt x="1499938" y="1495367"/>
                </a:lnTo>
                <a:lnTo>
                  <a:pt x="1497893" y="1501270"/>
                </a:lnTo>
                <a:lnTo>
                  <a:pt x="1495621" y="1507172"/>
                </a:lnTo>
                <a:lnTo>
                  <a:pt x="1493350" y="1513302"/>
                </a:lnTo>
                <a:lnTo>
                  <a:pt x="1490850" y="1518978"/>
                </a:lnTo>
                <a:lnTo>
                  <a:pt x="1488124" y="1524200"/>
                </a:lnTo>
                <a:lnTo>
                  <a:pt x="1485171" y="1529876"/>
                </a:lnTo>
                <a:lnTo>
                  <a:pt x="1482444" y="1535325"/>
                </a:lnTo>
                <a:lnTo>
                  <a:pt x="1479263" y="1540546"/>
                </a:lnTo>
                <a:lnTo>
                  <a:pt x="1475856" y="1545768"/>
                </a:lnTo>
                <a:lnTo>
                  <a:pt x="1472675" y="1550990"/>
                </a:lnTo>
                <a:lnTo>
                  <a:pt x="1469040" y="1555985"/>
                </a:lnTo>
                <a:lnTo>
                  <a:pt x="1465405" y="1560979"/>
                </a:lnTo>
                <a:lnTo>
                  <a:pt x="1461542" y="1565520"/>
                </a:lnTo>
                <a:lnTo>
                  <a:pt x="1457226" y="1570288"/>
                </a:lnTo>
                <a:lnTo>
                  <a:pt x="1453136" y="1574828"/>
                </a:lnTo>
                <a:lnTo>
                  <a:pt x="1448819" y="1579596"/>
                </a:lnTo>
                <a:lnTo>
                  <a:pt x="1444503" y="1583910"/>
                </a:lnTo>
                <a:lnTo>
                  <a:pt x="1439732" y="1588223"/>
                </a:lnTo>
                <a:lnTo>
                  <a:pt x="1434961" y="1592537"/>
                </a:lnTo>
                <a:lnTo>
                  <a:pt x="1429962" y="1596624"/>
                </a:lnTo>
                <a:lnTo>
                  <a:pt x="1424964" y="1600710"/>
                </a:lnTo>
                <a:lnTo>
                  <a:pt x="1419511" y="1604570"/>
                </a:lnTo>
                <a:lnTo>
                  <a:pt x="1414286" y="1608429"/>
                </a:lnTo>
                <a:lnTo>
                  <a:pt x="1408833" y="1612062"/>
                </a:lnTo>
                <a:lnTo>
                  <a:pt x="1403153" y="1615694"/>
                </a:lnTo>
                <a:lnTo>
                  <a:pt x="1397019" y="1619327"/>
                </a:lnTo>
                <a:lnTo>
                  <a:pt x="1391112" y="1622732"/>
                </a:lnTo>
                <a:lnTo>
                  <a:pt x="1384978" y="1625911"/>
                </a:lnTo>
                <a:lnTo>
                  <a:pt x="1378844" y="1629089"/>
                </a:lnTo>
                <a:lnTo>
                  <a:pt x="1372255" y="1632268"/>
                </a:lnTo>
                <a:lnTo>
                  <a:pt x="1365666" y="1635219"/>
                </a:lnTo>
                <a:lnTo>
                  <a:pt x="1351808" y="1640895"/>
                </a:lnTo>
                <a:lnTo>
                  <a:pt x="1337722" y="1646344"/>
                </a:lnTo>
                <a:lnTo>
                  <a:pt x="1322727" y="1651339"/>
                </a:lnTo>
                <a:lnTo>
                  <a:pt x="1307278" y="1655879"/>
                </a:lnTo>
                <a:lnTo>
                  <a:pt x="1291147" y="1660193"/>
                </a:lnTo>
                <a:lnTo>
                  <a:pt x="1274334" y="1664052"/>
                </a:lnTo>
                <a:lnTo>
                  <a:pt x="1257068" y="1667231"/>
                </a:lnTo>
                <a:lnTo>
                  <a:pt x="1239347" y="1670182"/>
                </a:lnTo>
                <a:lnTo>
                  <a:pt x="1220717" y="1672680"/>
                </a:lnTo>
                <a:lnTo>
                  <a:pt x="1201632" y="1674723"/>
                </a:lnTo>
                <a:lnTo>
                  <a:pt x="1201632" y="1757363"/>
                </a:lnTo>
                <a:lnTo>
                  <a:pt x="1062362" y="1757363"/>
                </a:lnTo>
                <a:lnTo>
                  <a:pt x="1062362" y="1672226"/>
                </a:lnTo>
                <a:lnTo>
                  <a:pt x="1047367" y="1670863"/>
                </a:lnTo>
                <a:lnTo>
                  <a:pt x="1032600" y="1669047"/>
                </a:lnTo>
                <a:lnTo>
                  <a:pt x="1017832" y="1667004"/>
                </a:lnTo>
                <a:lnTo>
                  <a:pt x="1003519" y="1664734"/>
                </a:lnTo>
                <a:lnTo>
                  <a:pt x="989660" y="1662009"/>
                </a:lnTo>
                <a:lnTo>
                  <a:pt x="975801" y="1658604"/>
                </a:lnTo>
                <a:lnTo>
                  <a:pt x="961942" y="1654971"/>
                </a:lnTo>
                <a:lnTo>
                  <a:pt x="948765" y="1651112"/>
                </a:lnTo>
                <a:lnTo>
                  <a:pt x="935588" y="1646571"/>
                </a:lnTo>
                <a:lnTo>
                  <a:pt x="922638" y="1641803"/>
                </a:lnTo>
                <a:lnTo>
                  <a:pt x="910142" y="1636581"/>
                </a:lnTo>
                <a:lnTo>
                  <a:pt x="897646" y="1630906"/>
                </a:lnTo>
                <a:lnTo>
                  <a:pt x="885605" y="1625003"/>
                </a:lnTo>
                <a:lnTo>
                  <a:pt x="873564" y="1618646"/>
                </a:lnTo>
                <a:lnTo>
                  <a:pt x="861977" y="1611835"/>
                </a:lnTo>
                <a:lnTo>
                  <a:pt x="850617" y="1604570"/>
                </a:lnTo>
                <a:lnTo>
                  <a:pt x="844937" y="1600937"/>
                </a:lnTo>
                <a:lnTo>
                  <a:pt x="839485" y="1596851"/>
                </a:lnTo>
                <a:lnTo>
                  <a:pt x="834259" y="1592991"/>
                </a:lnTo>
                <a:lnTo>
                  <a:pt x="829488" y="1588677"/>
                </a:lnTo>
                <a:lnTo>
                  <a:pt x="824490" y="1584137"/>
                </a:lnTo>
                <a:lnTo>
                  <a:pt x="819946" y="1579596"/>
                </a:lnTo>
                <a:lnTo>
                  <a:pt x="815175" y="1574601"/>
                </a:lnTo>
                <a:lnTo>
                  <a:pt x="810858" y="1569834"/>
                </a:lnTo>
                <a:lnTo>
                  <a:pt x="806769" y="1564612"/>
                </a:lnTo>
                <a:lnTo>
                  <a:pt x="802907" y="1559390"/>
                </a:lnTo>
                <a:lnTo>
                  <a:pt x="799044" y="1553714"/>
                </a:lnTo>
                <a:lnTo>
                  <a:pt x="795409" y="1548265"/>
                </a:lnTo>
                <a:lnTo>
                  <a:pt x="792001" y="1542363"/>
                </a:lnTo>
                <a:lnTo>
                  <a:pt x="788593" y="1536460"/>
                </a:lnTo>
                <a:lnTo>
                  <a:pt x="785640" y="1530330"/>
                </a:lnTo>
                <a:lnTo>
                  <a:pt x="782686" y="1523746"/>
                </a:lnTo>
                <a:lnTo>
                  <a:pt x="779733" y="1517389"/>
                </a:lnTo>
                <a:lnTo>
                  <a:pt x="777234" y="1510578"/>
                </a:lnTo>
                <a:lnTo>
                  <a:pt x="774962" y="1503994"/>
                </a:lnTo>
                <a:lnTo>
                  <a:pt x="772690" y="1496956"/>
                </a:lnTo>
                <a:lnTo>
                  <a:pt x="770872" y="1489691"/>
                </a:lnTo>
                <a:lnTo>
                  <a:pt x="768827" y="1482199"/>
                </a:lnTo>
                <a:lnTo>
                  <a:pt x="767237" y="1474707"/>
                </a:lnTo>
                <a:lnTo>
                  <a:pt x="765647" y="1466987"/>
                </a:lnTo>
                <a:lnTo>
                  <a:pt x="764284" y="1459268"/>
                </a:lnTo>
                <a:lnTo>
                  <a:pt x="763148" y="1451322"/>
                </a:lnTo>
                <a:lnTo>
                  <a:pt x="762239" y="1442922"/>
                </a:lnTo>
                <a:lnTo>
                  <a:pt x="761557" y="1434522"/>
                </a:lnTo>
                <a:lnTo>
                  <a:pt x="760648" y="1425894"/>
                </a:lnTo>
                <a:lnTo>
                  <a:pt x="760194" y="1417494"/>
                </a:lnTo>
                <a:lnTo>
                  <a:pt x="759967" y="1408413"/>
                </a:lnTo>
                <a:lnTo>
                  <a:pt x="759967" y="1399332"/>
                </a:lnTo>
                <a:lnTo>
                  <a:pt x="759967" y="1356422"/>
                </a:lnTo>
                <a:lnTo>
                  <a:pt x="1062362" y="1356422"/>
                </a:lnTo>
                <a:lnTo>
                  <a:pt x="1062362" y="1410229"/>
                </a:lnTo>
                <a:lnTo>
                  <a:pt x="1062589" y="1431343"/>
                </a:lnTo>
                <a:lnTo>
                  <a:pt x="1062817" y="1450187"/>
                </a:lnTo>
                <a:lnTo>
                  <a:pt x="1063498" y="1466987"/>
                </a:lnTo>
                <a:lnTo>
                  <a:pt x="1064634" y="1481972"/>
                </a:lnTo>
                <a:lnTo>
                  <a:pt x="1065770" y="1494686"/>
                </a:lnTo>
                <a:lnTo>
                  <a:pt x="1067588" y="1505129"/>
                </a:lnTo>
                <a:lnTo>
                  <a:pt x="1068496" y="1509670"/>
                </a:lnTo>
                <a:lnTo>
                  <a:pt x="1069405" y="1513756"/>
                </a:lnTo>
                <a:lnTo>
                  <a:pt x="1070541" y="1517162"/>
                </a:lnTo>
                <a:lnTo>
                  <a:pt x="1071450" y="1519886"/>
                </a:lnTo>
                <a:lnTo>
                  <a:pt x="1072813" y="1522611"/>
                </a:lnTo>
                <a:lnTo>
                  <a:pt x="1074403" y="1525108"/>
                </a:lnTo>
                <a:lnTo>
                  <a:pt x="1076221" y="1527378"/>
                </a:lnTo>
                <a:lnTo>
                  <a:pt x="1078039" y="1529422"/>
                </a:lnTo>
                <a:lnTo>
                  <a:pt x="1080083" y="1531238"/>
                </a:lnTo>
                <a:lnTo>
                  <a:pt x="1082355" y="1533054"/>
                </a:lnTo>
                <a:lnTo>
                  <a:pt x="1085082" y="1534643"/>
                </a:lnTo>
                <a:lnTo>
                  <a:pt x="1087581" y="1536233"/>
                </a:lnTo>
                <a:lnTo>
                  <a:pt x="1090761" y="1537368"/>
                </a:lnTo>
                <a:lnTo>
                  <a:pt x="1093715" y="1538503"/>
                </a:lnTo>
                <a:lnTo>
                  <a:pt x="1097123" y="1539184"/>
                </a:lnTo>
                <a:lnTo>
                  <a:pt x="1100758" y="1540092"/>
                </a:lnTo>
                <a:lnTo>
                  <a:pt x="1104393" y="1540773"/>
                </a:lnTo>
                <a:lnTo>
                  <a:pt x="1108255" y="1541000"/>
                </a:lnTo>
                <a:lnTo>
                  <a:pt x="1112572" y="1541454"/>
                </a:lnTo>
                <a:lnTo>
                  <a:pt x="1117116" y="1541681"/>
                </a:lnTo>
                <a:lnTo>
                  <a:pt x="1124386" y="1541454"/>
                </a:lnTo>
                <a:lnTo>
                  <a:pt x="1131202" y="1540546"/>
                </a:lnTo>
                <a:lnTo>
                  <a:pt x="1137791" y="1539184"/>
                </a:lnTo>
                <a:lnTo>
                  <a:pt x="1143698" y="1537822"/>
                </a:lnTo>
                <a:lnTo>
                  <a:pt x="1149150" y="1535779"/>
                </a:lnTo>
                <a:lnTo>
                  <a:pt x="1151649" y="1534416"/>
                </a:lnTo>
                <a:lnTo>
                  <a:pt x="1153921" y="1533054"/>
                </a:lnTo>
                <a:lnTo>
                  <a:pt x="1156421" y="1531465"/>
                </a:lnTo>
                <a:lnTo>
                  <a:pt x="1158693" y="1529876"/>
                </a:lnTo>
                <a:lnTo>
                  <a:pt x="1160737" y="1528514"/>
                </a:lnTo>
                <a:lnTo>
                  <a:pt x="1162555" y="1526697"/>
                </a:lnTo>
                <a:lnTo>
                  <a:pt x="1164372" y="1524654"/>
                </a:lnTo>
                <a:lnTo>
                  <a:pt x="1166190" y="1522611"/>
                </a:lnTo>
                <a:lnTo>
                  <a:pt x="1167780" y="1520340"/>
                </a:lnTo>
                <a:lnTo>
                  <a:pt x="1169144" y="1518070"/>
                </a:lnTo>
                <a:lnTo>
                  <a:pt x="1170507" y="1515800"/>
                </a:lnTo>
                <a:lnTo>
                  <a:pt x="1171870" y="1513529"/>
                </a:lnTo>
                <a:lnTo>
                  <a:pt x="1173915" y="1508081"/>
                </a:lnTo>
                <a:lnTo>
                  <a:pt x="1175505" y="1502405"/>
                </a:lnTo>
                <a:lnTo>
                  <a:pt x="1176641" y="1496275"/>
                </a:lnTo>
                <a:lnTo>
                  <a:pt x="1177323" y="1489464"/>
                </a:lnTo>
                <a:lnTo>
                  <a:pt x="1177550" y="1482199"/>
                </a:lnTo>
                <a:lnTo>
                  <a:pt x="1177323" y="1464717"/>
                </a:lnTo>
                <a:lnTo>
                  <a:pt x="1176641" y="1448144"/>
                </a:lnTo>
                <a:lnTo>
                  <a:pt x="1175505" y="1432932"/>
                </a:lnTo>
                <a:lnTo>
                  <a:pt x="1173915" y="1419083"/>
                </a:lnTo>
                <a:lnTo>
                  <a:pt x="1173006" y="1412727"/>
                </a:lnTo>
                <a:lnTo>
                  <a:pt x="1172097" y="1406597"/>
                </a:lnTo>
                <a:lnTo>
                  <a:pt x="1170734" y="1400921"/>
                </a:lnTo>
                <a:lnTo>
                  <a:pt x="1169598" y="1395245"/>
                </a:lnTo>
                <a:lnTo>
                  <a:pt x="1168235" y="1390250"/>
                </a:lnTo>
                <a:lnTo>
                  <a:pt x="1166644" y="1385482"/>
                </a:lnTo>
                <a:lnTo>
                  <a:pt x="1165054" y="1380942"/>
                </a:lnTo>
                <a:lnTo>
                  <a:pt x="1163236" y="1376855"/>
                </a:lnTo>
                <a:lnTo>
                  <a:pt x="1161192" y="1372769"/>
                </a:lnTo>
                <a:lnTo>
                  <a:pt x="1158693" y="1368909"/>
                </a:lnTo>
                <a:lnTo>
                  <a:pt x="1155512" y="1364822"/>
                </a:lnTo>
                <a:lnTo>
                  <a:pt x="1151877" y="1360736"/>
                </a:lnTo>
                <a:lnTo>
                  <a:pt x="1147787" y="1356422"/>
                </a:lnTo>
                <a:lnTo>
                  <a:pt x="1142789" y="1352336"/>
                </a:lnTo>
                <a:lnTo>
                  <a:pt x="1137791" y="1348022"/>
                </a:lnTo>
                <a:lnTo>
                  <a:pt x="1132111" y="1343708"/>
                </a:lnTo>
                <a:lnTo>
                  <a:pt x="1125522" y="1339395"/>
                </a:lnTo>
                <a:lnTo>
                  <a:pt x="1118479" y="1334854"/>
                </a:lnTo>
                <a:lnTo>
                  <a:pt x="1111436" y="1330540"/>
                </a:lnTo>
                <a:lnTo>
                  <a:pt x="1103257" y="1326000"/>
                </a:lnTo>
                <a:lnTo>
                  <a:pt x="1094851" y="1321459"/>
                </a:lnTo>
                <a:lnTo>
                  <a:pt x="1085763" y="1316918"/>
                </a:lnTo>
                <a:lnTo>
                  <a:pt x="1076221" y="1312378"/>
                </a:lnTo>
                <a:lnTo>
                  <a:pt x="1066225" y="1307610"/>
                </a:lnTo>
                <a:lnTo>
                  <a:pt x="1032827" y="1292399"/>
                </a:lnTo>
                <a:lnTo>
                  <a:pt x="1002383" y="1278323"/>
                </a:lnTo>
                <a:lnTo>
                  <a:pt x="974665" y="1265155"/>
                </a:lnTo>
                <a:lnTo>
                  <a:pt x="949901" y="1252895"/>
                </a:lnTo>
                <a:lnTo>
                  <a:pt x="927636" y="1242224"/>
                </a:lnTo>
                <a:lnTo>
                  <a:pt x="908325" y="1232008"/>
                </a:lnTo>
                <a:lnTo>
                  <a:pt x="891739" y="1222927"/>
                </a:lnTo>
                <a:lnTo>
                  <a:pt x="877881" y="1215207"/>
                </a:lnTo>
                <a:lnTo>
                  <a:pt x="871746" y="1211348"/>
                </a:lnTo>
                <a:lnTo>
                  <a:pt x="865612" y="1207261"/>
                </a:lnTo>
                <a:lnTo>
                  <a:pt x="859705" y="1203175"/>
                </a:lnTo>
                <a:lnTo>
                  <a:pt x="853798" y="1198861"/>
                </a:lnTo>
                <a:lnTo>
                  <a:pt x="848118" y="1194320"/>
                </a:lnTo>
                <a:lnTo>
                  <a:pt x="842438" y="1189780"/>
                </a:lnTo>
                <a:lnTo>
                  <a:pt x="836986" y="1184558"/>
                </a:lnTo>
                <a:lnTo>
                  <a:pt x="831533" y="1179563"/>
                </a:lnTo>
                <a:lnTo>
                  <a:pt x="826080" y="1174341"/>
                </a:lnTo>
                <a:lnTo>
                  <a:pt x="820855" y="1168893"/>
                </a:lnTo>
                <a:lnTo>
                  <a:pt x="815857" y="1163217"/>
                </a:lnTo>
                <a:lnTo>
                  <a:pt x="810858" y="1157314"/>
                </a:lnTo>
                <a:lnTo>
                  <a:pt x="805860" y="1151184"/>
                </a:lnTo>
                <a:lnTo>
                  <a:pt x="801089" y="1145054"/>
                </a:lnTo>
                <a:lnTo>
                  <a:pt x="796318" y="1138697"/>
                </a:lnTo>
                <a:lnTo>
                  <a:pt x="791774" y="1131886"/>
                </a:lnTo>
                <a:lnTo>
                  <a:pt x="787230" y="1125302"/>
                </a:lnTo>
                <a:lnTo>
                  <a:pt x="783141" y="1118264"/>
                </a:lnTo>
                <a:lnTo>
                  <a:pt x="779506" y="1111226"/>
                </a:lnTo>
                <a:lnTo>
                  <a:pt x="775870" y="1104188"/>
                </a:lnTo>
                <a:lnTo>
                  <a:pt x="772690" y="1097150"/>
                </a:lnTo>
                <a:lnTo>
                  <a:pt x="769736" y="1089658"/>
                </a:lnTo>
                <a:lnTo>
                  <a:pt x="767010" y="1082393"/>
                </a:lnTo>
                <a:lnTo>
                  <a:pt x="764511" y="1074674"/>
                </a:lnTo>
                <a:lnTo>
                  <a:pt x="762466" y="1067182"/>
                </a:lnTo>
                <a:lnTo>
                  <a:pt x="760648" y="1059463"/>
                </a:lnTo>
                <a:lnTo>
                  <a:pt x="759058" y="1051289"/>
                </a:lnTo>
                <a:lnTo>
                  <a:pt x="757922" y="1043343"/>
                </a:lnTo>
                <a:lnTo>
                  <a:pt x="756786" y="1035397"/>
                </a:lnTo>
                <a:lnTo>
                  <a:pt x="756105" y="1026997"/>
                </a:lnTo>
                <a:lnTo>
                  <a:pt x="755650" y="1018824"/>
                </a:lnTo>
                <a:lnTo>
                  <a:pt x="755650" y="1010423"/>
                </a:lnTo>
                <a:lnTo>
                  <a:pt x="755877" y="998164"/>
                </a:lnTo>
                <a:lnTo>
                  <a:pt x="756105" y="992488"/>
                </a:lnTo>
                <a:lnTo>
                  <a:pt x="756786" y="986585"/>
                </a:lnTo>
                <a:lnTo>
                  <a:pt x="757468" y="980909"/>
                </a:lnTo>
                <a:lnTo>
                  <a:pt x="758149" y="975233"/>
                </a:lnTo>
                <a:lnTo>
                  <a:pt x="759058" y="969557"/>
                </a:lnTo>
                <a:lnTo>
                  <a:pt x="760194" y="963881"/>
                </a:lnTo>
                <a:lnTo>
                  <a:pt x="761557" y="958433"/>
                </a:lnTo>
                <a:lnTo>
                  <a:pt x="763148" y="953211"/>
                </a:lnTo>
                <a:lnTo>
                  <a:pt x="764511" y="947762"/>
                </a:lnTo>
                <a:lnTo>
                  <a:pt x="766328" y="942767"/>
                </a:lnTo>
                <a:lnTo>
                  <a:pt x="768146" y="937546"/>
                </a:lnTo>
                <a:lnTo>
                  <a:pt x="770191" y="932551"/>
                </a:lnTo>
                <a:lnTo>
                  <a:pt x="772235" y="927783"/>
                </a:lnTo>
                <a:lnTo>
                  <a:pt x="774734" y="922788"/>
                </a:lnTo>
                <a:lnTo>
                  <a:pt x="777234" y="918248"/>
                </a:lnTo>
                <a:lnTo>
                  <a:pt x="779733" y="913253"/>
                </a:lnTo>
                <a:lnTo>
                  <a:pt x="782459" y="908485"/>
                </a:lnTo>
                <a:lnTo>
                  <a:pt x="785640" y="904172"/>
                </a:lnTo>
                <a:lnTo>
                  <a:pt x="788593" y="899858"/>
                </a:lnTo>
                <a:lnTo>
                  <a:pt x="791774" y="895544"/>
                </a:lnTo>
                <a:lnTo>
                  <a:pt x="795182" y="891004"/>
                </a:lnTo>
                <a:lnTo>
                  <a:pt x="798817" y="886917"/>
                </a:lnTo>
                <a:lnTo>
                  <a:pt x="802225" y="882831"/>
                </a:lnTo>
                <a:lnTo>
                  <a:pt x="806087" y="878744"/>
                </a:lnTo>
                <a:lnTo>
                  <a:pt x="810177" y="874884"/>
                </a:lnTo>
                <a:lnTo>
                  <a:pt x="814266" y="870798"/>
                </a:lnTo>
                <a:lnTo>
                  <a:pt x="818583" y="867392"/>
                </a:lnTo>
                <a:lnTo>
                  <a:pt x="822900" y="863533"/>
                </a:lnTo>
                <a:lnTo>
                  <a:pt x="827443" y="859900"/>
                </a:lnTo>
                <a:lnTo>
                  <a:pt x="832215" y="856495"/>
                </a:lnTo>
                <a:lnTo>
                  <a:pt x="842211" y="849457"/>
                </a:lnTo>
                <a:lnTo>
                  <a:pt x="852662" y="843100"/>
                </a:lnTo>
                <a:lnTo>
                  <a:pt x="863567" y="836743"/>
                </a:lnTo>
                <a:lnTo>
                  <a:pt x="875381" y="831067"/>
                </a:lnTo>
                <a:lnTo>
                  <a:pt x="887650" y="825618"/>
                </a:lnTo>
                <a:lnTo>
                  <a:pt x="900600" y="820623"/>
                </a:lnTo>
                <a:lnTo>
                  <a:pt x="914004" y="815629"/>
                </a:lnTo>
                <a:lnTo>
                  <a:pt x="928090" y="811315"/>
                </a:lnTo>
                <a:lnTo>
                  <a:pt x="942858" y="807228"/>
                </a:lnTo>
                <a:lnTo>
                  <a:pt x="958080" y="803369"/>
                </a:lnTo>
                <a:lnTo>
                  <a:pt x="973984" y="799736"/>
                </a:lnTo>
                <a:lnTo>
                  <a:pt x="990342" y="796558"/>
                </a:lnTo>
                <a:lnTo>
                  <a:pt x="1007381" y="794061"/>
                </a:lnTo>
                <a:lnTo>
                  <a:pt x="1025102" y="791336"/>
                </a:lnTo>
                <a:lnTo>
                  <a:pt x="1043505" y="789293"/>
                </a:lnTo>
                <a:lnTo>
                  <a:pt x="1062362" y="787477"/>
                </a:lnTo>
                <a:lnTo>
                  <a:pt x="1062362" y="717550"/>
                </a:lnTo>
                <a:close/>
                <a:moveTo>
                  <a:pt x="1134383" y="590324"/>
                </a:moveTo>
                <a:lnTo>
                  <a:pt x="1117597" y="590550"/>
                </a:lnTo>
                <a:lnTo>
                  <a:pt x="1101038" y="591004"/>
                </a:lnTo>
                <a:lnTo>
                  <a:pt x="1084480" y="592138"/>
                </a:lnTo>
                <a:lnTo>
                  <a:pt x="1068375" y="593725"/>
                </a:lnTo>
                <a:lnTo>
                  <a:pt x="1052043" y="595540"/>
                </a:lnTo>
                <a:lnTo>
                  <a:pt x="1035711" y="597807"/>
                </a:lnTo>
                <a:lnTo>
                  <a:pt x="1019833" y="600302"/>
                </a:lnTo>
                <a:lnTo>
                  <a:pt x="1003728" y="603477"/>
                </a:lnTo>
                <a:lnTo>
                  <a:pt x="988077" y="606879"/>
                </a:lnTo>
                <a:lnTo>
                  <a:pt x="972652" y="610734"/>
                </a:lnTo>
                <a:lnTo>
                  <a:pt x="957001" y="614816"/>
                </a:lnTo>
                <a:lnTo>
                  <a:pt x="941803" y="619579"/>
                </a:lnTo>
                <a:lnTo>
                  <a:pt x="926605" y="624341"/>
                </a:lnTo>
                <a:lnTo>
                  <a:pt x="911634" y="629557"/>
                </a:lnTo>
                <a:lnTo>
                  <a:pt x="896890" y="635227"/>
                </a:lnTo>
                <a:lnTo>
                  <a:pt x="882373" y="641124"/>
                </a:lnTo>
                <a:lnTo>
                  <a:pt x="867856" y="647247"/>
                </a:lnTo>
                <a:lnTo>
                  <a:pt x="853566" y="654050"/>
                </a:lnTo>
                <a:lnTo>
                  <a:pt x="839502" y="661081"/>
                </a:lnTo>
                <a:lnTo>
                  <a:pt x="825892" y="668565"/>
                </a:lnTo>
                <a:lnTo>
                  <a:pt x="812056" y="676049"/>
                </a:lnTo>
                <a:lnTo>
                  <a:pt x="798673" y="683986"/>
                </a:lnTo>
                <a:lnTo>
                  <a:pt x="785289" y="692150"/>
                </a:lnTo>
                <a:lnTo>
                  <a:pt x="772360" y="700768"/>
                </a:lnTo>
                <a:lnTo>
                  <a:pt x="759431" y="709840"/>
                </a:lnTo>
                <a:lnTo>
                  <a:pt x="746728" y="718685"/>
                </a:lnTo>
                <a:lnTo>
                  <a:pt x="734479" y="728210"/>
                </a:lnTo>
                <a:lnTo>
                  <a:pt x="722684" y="738188"/>
                </a:lnTo>
                <a:lnTo>
                  <a:pt x="710662" y="748167"/>
                </a:lnTo>
                <a:lnTo>
                  <a:pt x="698867" y="758372"/>
                </a:lnTo>
                <a:lnTo>
                  <a:pt x="687525" y="769031"/>
                </a:lnTo>
                <a:lnTo>
                  <a:pt x="676410" y="779917"/>
                </a:lnTo>
                <a:lnTo>
                  <a:pt x="665522" y="791029"/>
                </a:lnTo>
                <a:lnTo>
                  <a:pt x="655088" y="802369"/>
                </a:lnTo>
                <a:lnTo>
                  <a:pt x="644654" y="813935"/>
                </a:lnTo>
                <a:lnTo>
                  <a:pt x="634673" y="825728"/>
                </a:lnTo>
                <a:lnTo>
                  <a:pt x="624920" y="837974"/>
                </a:lnTo>
                <a:lnTo>
                  <a:pt x="615619" y="850221"/>
                </a:lnTo>
                <a:lnTo>
                  <a:pt x="606319" y="862921"/>
                </a:lnTo>
                <a:lnTo>
                  <a:pt x="597473" y="875621"/>
                </a:lnTo>
                <a:lnTo>
                  <a:pt x="588853" y="888774"/>
                </a:lnTo>
                <a:lnTo>
                  <a:pt x="580461" y="901928"/>
                </a:lnTo>
                <a:lnTo>
                  <a:pt x="572748" y="915308"/>
                </a:lnTo>
                <a:lnTo>
                  <a:pt x="565036" y="928915"/>
                </a:lnTo>
                <a:lnTo>
                  <a:pt x="557778" y="942749"/>
                </a:lnTo>
                <a:lnTo>
                  <a:pt x="550746" y="957037"/>
                </a:lnTo>
                <a:lnTo>
                  <a:pt x="544168" y="971324"/>
                </a:lnTo>
                <a:lnTo>
                  <a:pt x="537590" y="985612"/>
                </a:lnTo>
                <a:lnTo>
                  <a:pt x="531692" y="1000126"/>
                </a:lnTo>
                <a:lnTo>
                  <a:pt x="526021" y="1015094"/>
                </a:lnTo>
                <a:lnTo>
                  <a:pt x="520804" y="1030062"/>
                </a:lnTo>
                <a:lnTo>
                  <a:pt x="516041" y="1045029"/>
                </a:lnTo>
                <a:lnTo>
                  <a:pt x="511277" y="1060451"/>
                </a:lnTo>
                <a:lnTo>
                  <a:pt x="507194" y="1075646"/>
                </a:lnTo>
                <a:lnTo>
                  <a:pt x="503338" y="1091294"/>
                </a:lnTo>
                <a:lnTo>
                  <a:pt x="499936" y="1107169"/>
                </a:lnTo>
                <a:lnTo>
                  <a:pt x="496760" y="1122817"/>
                </a:lnTo>
                <a:lnTo>
                  <a:pt x="494265" y="1138919"/>
                </a:lnTo>
                <a:lnTo>
                  <a:pt x="491997" y="1155021"/>
                </a:lnTo>
                <a:lnTo>
                  <a:pt x="490182" y="1171349"/>
                </a:lnTo>
                <a:lnTo>
                  <a:pt x="488594" y="1187905"/>
                </a:lnTo>
                <a:lnTo>
                  <a:pt x="487687" y="1204233"/>
                </a:lnTo>
                <a:lnTo>
                  <a:pt x="487006" y="1220788"/>
                </a:lnTo>
                <a:lnTo>
                  <a:pt x="486779" y="1237571"/>
                </a:lnTo>
                <a:lnTo>
                  <a:pt x="487006" y="1254126"/>
                </a:lnTo>
                <a:lnTo>
                  <a:pt x="487687" y="1270908"/>
                </a:lnTo>
                <a:lnTo>
                  <a:pt x="488594" y="1287463"/>
                </a:lnTo>
                <a:lnTo>
                  <a:pt x="490182" y="1303565"/>
                </a:lnTo>
                <a:lnTo>
                  <a:pt x="491997" y="1319894"/>
                </a:lnTo>
                <a:lnTo>
                  <a:pt x="494265" y="1336222"/>
                </a:lnTo>
                <a:lnTo>
                  <a:pt x="496760" y="1352097"/>
                </a:lnTo>
                <a:lnTo>
                  <a:pt x="499936" y="1368199"/>
                </a:lnTo>
                <a:lnTo>
                  <a:pt x="503338" y="1383847"/>
                </a:lnTo>
                <a:lnTo>
                  <a:pt x="507194" y="1399269"/>
                </a:lnTo>
                <a:lnTo>
                  <a:pt x="511277" y="1414690"/>
                </a:lnTo>
                <a:lnTo>
                  <a:pt x="516041" y="1429885"/>
                </a:lnTo>
                <a:lnTo>
                  <a:pt x="520804" y="1445306"/>
                </a:lnTo>
                <a:lnTo>
                  <a:pt x="526021" y="1460047"/>
                </a:lnTo>
                <a:lnTo>
                  <a:pt x="531692" y="1474789"/>
                </a:lnTo>
                <a:lnTo>
                  <a:pt x="537590" y="1489530"/>
                </a:lnTo>
                <a:lnTo>
                  <a:pt x="544168" y="1504044"/>
                </a:lnTo>
                <a:lnTo>
                  <a:pt x="550746" y="1518105"/>
                </a:lnTo>
                <a:lnTo>
                  <a:pt x="557778" y="1532165"/>
                </a:lnTo>
                <a:lnTo>
                  <a:pt x="565036" y="1545999"/>
                </a:lnTo>
                <a:lnTo>
                  <a:pt x="572748" y="1559606"/>
                </a:lnTo>
                <a:lnTo>
                  <a:pt x="580461" y="1573214"/>
                </a:lnTo>
                <a:lnTo>
                  <a:pt x="588853" y="1586594"/>
                </a:lnTo>
                <a:lnTo>
                  <a:pt x="597473" y="1599521"/>
                </a:lnTo>
                <a:lnTo>
                  <a:pt x="606319" y="1612221"/>
                </a:lnTo>
                <a:lnTo>
                  <a:pt x="615619" y="1624921"/>
                </a:lnTo>
                <a:lnTo>
                  <a:pt x="624920" y="1637167"/>
                </a:lnTo>
                <a:lnTo>
                  <a:pt x="634673" y="1649187"/>
                </a:lnTo>
                <a:lnTo>
                  <a:pt x="644654" y="1660980"/>
                </a:lnTo>
                <a:lnTo>
                  <a:pt x="655088" y="1672546"/>
                </a:lnTo>
                <a:lnTo>
                  <a:pt x="665522" y="1684339"/>
                </a:lnTo>
                <a:lnTo>
                  <a:pt x="676410" y="1695451"/>
                </a:lnTo>
                <a:lnTo>
                  <a:pt x="687525" y="1706110"/>
                </a:lnTo>
                <a:lnTo>
                  <a:pt x="698867" y="1716769"/>
                </a:lnTo>
                <a:lnTo>
                  <a:pt x="710662" y="1726974"/>
                </a:lnTo>
                <a:lnTo>
                  <a:pt x="722684" y="1737180"/>
                </a:lnTo>
                <a:lnTo>
                  <a:pt x="734479" y="1746705"/>
                </a:lnTo>
                <a:lnTo>
                  <a:pt x="746728" y="1756230"/>
                </a:lnTo>
                <a:lnTo>
                  <a:pt x="759431" y="1765528"/>
                </a:lnTo>
                <a:lnTo>
                  <a:pt x="772360" y="1774146"/>
                </a:lnTo>
                <a:lnTo>
                  <a:pt x="785289" y="1782764"/>
                </a:lnTo>
                <a:lnTo>
                  <a:pt x="798673" y="1790928"/>
                </a:lnTo>
                <a:lnTo>
                  <a:pt x="812056" y="1799092"/>
                </a:lnTo>
                <a:lnTo>
                  <a:pt x="825892" y="1806803"/>
                </a:lnTo>
                <a:lnTo>
                  <a:pt x="839502" y="1814060"/>
                </a:lnTo>
                <a:lnTo>
                  <a:pt x="853566" y="1820864"/>
                </a:lnTo>
                <a:lnTo>
                  <a:pt x="867856" y="1827667"/>
                </a:lnTo>
                <a:lnTo>
                  <a:pt x="882373" y="1834017"/>
                </a:lnTo>
                <a:lnTo>
                  <a:pt x="896890" y="1839914"/>
                </a:lnTo>
                <a:lnTo>
                  <a:pt x="911634" y="1845583"/>
                </a:lnTo>
                <a:lnTo>
                  <a:pt x="926605" y="1850799"/>
                </a:lnTo>
                <a:lnTo>
                  <a:pt x="941803" y="1855789"/>
                </a:lnTo>
                <a:lnTo>
                  <a:pt x="957001" y="1860324"/>
                </a:lnTo>
                <a:lnTo>
                  <a:pt x="972652" y="1864406"/>
                </a:lnTo>
                <a:lnTo>
                  <a:pt x="988077" y="1868489"/>
                </a:lnTo>
                <a:lnTo>
                  <a:pt x="1003728" y="1871664"/>
                </a:lnTo>
                <a:lnTo>
                  <a:pt x="1019833" y="1874839"/>
                </a:lnTo>
                <a:lnTo>
                  <a:pt x="1035711" y="1877333"/>
                </a:lnTo>
                <a:lnTo>
                  <a:pt x="1052043" y="1879828"/>
                </a:lnTo>
                <a:lnTo>
                  <a:pt x="1068375" y="1881415"/>
                </a:lnTo>
                <a:lnTo>
                  <a:pt x="1084480" y="1883003"/>
                </a:lnTo>
                <a:lnTo>
                  <a:pt x="1101038" y="1884137"/>
                </a:lnTo>
                <a:lnTo>
                  <a:pt x="1117597" y="1884590"/>
                </a:lnTo>
                <a:lnTo>
                  <a:pt x="1134383" y="1884817"/>
                </a:lnTo>
                <a:lnTo>
                  <a:pt x="1151168" y="1884590"/>
                </a:lnTo>
                <a:lnTo>
                  <a:pt x="1167500" y="1884137"/>
                </a:lnTo>
                <a:lnTo>
                  <a:pt x="1184059" y="1883003"/>
                </a:lnTo>
                <a:lnTo>
                  <a:pt x="1200617" y="1881415"/>
                </a:lnTo>
                <a:lnTo>
                  <a:pt x="1216949" y="1879828"/>
                </a:lnTo>
                <a:lnTo>
                  <a:pt x="1232827" y="1877333"/>
                </a:lnTo>
                <a:lnTo>
                  <a:pt x="1249159" y="1874839"/>
                </a:lnTo>
                <a:lnTo>
                  <a:pt x="1264810" y="1871664"/>
                </a:lnTo>
                <a:lnTo>
                  <a:pt x="1280689" y="1868489"/>
                </a:lnTo>
                <a:lnTo>
                  <a:pt x="1296340" y="1864406"/>
                </a:lnTo>
                <a:lnTo>
                  <a:pt x="1311538" y="1860324"/>
                </a:lnTo>
                <a:lnTo>
                  <a:pt x="1326962" y="1855789"/>
                </a:lnTo>
                <a:lnTo>
                  <a:pt x="1341933" y="1850799"/>
                </a:lnTo>
                <a:lnTo>
                  <a:pt x="1356904" y="1845583"/>
                </a:lnTo>
                <a:lnTo>
                  <a:pt x="1371875" y="1839914"/>
                </a:lnTo>
                <a:lnTo>
                  <a:pt x="1386392" y="1834017"/>
                </a:lnTo>
                <a:lnTo>
                  <a:pt x="1400909" y="1827667"/>
                </a:lnTo>
                <a:lnTo>
                  <a:pt x="1414973" y="1820864"/>
                </a:lnTo>
                <a:lnTo>
                  <a:pt x="1429263" y="1814060"/>
                </a:lnTo>
                <a:lnTo>
                  <a:pt x="1443100" y="1806803"/>
                </a:lnTo>
                <a:lnTo>
                  <a:pt x="1456710" y="1799092"/>
                </a:lnTo>
                <a:lnTo>
                  <a:pt x="1470093" y="1790928"/>
                </a:lnTo>
                <a:lnTo>
                  <a:pt x="1483249" y="1782764"/>
                </a:lnTo>
                <a:lnTo>
                  <a:pt x="1496405" y="1774146"/>
                </a:lnTo>
                <a:lnTo>
                  <a:pt x="1509108" y="1765528"/>
                </a:lnTo>
                <a:lnTo>
                  <a:pt x="1521810" y="1756230"/>
                </a:lnTo>
                <a:lnTo>
                  <a:pt x="1534286" y="1746705"/>
                </a:lnTo>
                <a:lnTo>
                  <a:pt x="1546308" y="1737180"/>
                </a:lnTo>
                <a:lnTo>
                  <a:pt x="1558103" y="1726974"/>
                </a:lnTo>
                <a:lnTo>
                  <a:pt x="1569672" y="1716769"/>
                </a:lnTo>
                <a:lnTo>
                  <a:pt x="1581240" y="1706110"/>
                </a:lnTo>
                <a:lnTo>
                  <a:pt x="1592128" y="1695451"/>
                </a:lnTo>
                <a:lnTo>
                  <a:pt x="1603016" y="1684339"/>
                </a:lnTo>
                <a:lnTo>
                  <a:pt x="1613677" y="1672546"/>
                </a:lnTo>
                <a:lnTo>
                  <a:pt x="1623884" y="1660980"/>
                </a:lnTo>
                <a:lnTo>
                  <a:pt x="1634092" y="1649187"/>
                </a:lnTo>
                <a:lnTo>
                  <a:pt x="1643845" y="1637167"/>
                </a:lnTo>
                <a:lnTo>
                  <a:pt x="1653372" y="1624921"/>
                </a:lnTo>
                <a:lnTo>
                  <a:pt x="1662445" y="1612221"/>
                </a:lnTo>
                <a:lnTo>
                  <a:pt x="1671519" y="1599521"/>
                </a:lnTo>
                <a:lnTo>
                  <a:pt x="1679911" y="1586594"/>
                </a:lnTo>
                <a:lnTo>
                  <a:pt x="1688304" y="1573214"/>
                </a:lnTo>
                <a:lnTo>
                  <a:pt x="1696243" y="1559606"/>
                </a:lnTo>
                <a:lnTo>
                  <a:pt x="1703729" y="1545999"/>
                </a:lnTo>
                <a:lnTo>
                  <a:pt x="1711214" y="1532165"/>
                </a:lnTo>
                <a:lnTo>
                  <a:pt x="1718019" y="1518105"/>
                </a:lnTo>
                <a:lnTo>
                  <a:pt x="1724824" y="1504044"/>
                </a:lnTo>
                <a:lnTo>
                  <a:pt x="1730948" y="1489530"/>
                </a:lnTo>
                <a:lnTo>
                  <a:pt x="1736846" y="1474789"/>
                </a:lnTo>
                <a:lnTo>
                  <a:pt x="1742517" y="1460047"/>
                </a:lnTo>
                <a:lnTo>
                  <a:pt x="1747734" y="1445306"/>
                </a:lnTo>
                <a:lnTo>
                  <a:pt x="1752724" y="1429885"/>
                </a:lnTo>
                <a:lnTo>
                  <a:pt x="1757261" y="1414690"/>
                </a:lnTo>
                <a:lnTo>
                  <a:pt x="1761571" y="1399269"/>
                </a:lnTo>
                <a:lnTo>
                  <a:pt x="1765427" y="1383847"/>
                </a:lnTo>
                <a:lnTo>
                  <a:pt x="1768602" y="1368199"/>
                </a:lnTo>
                <a:lnTo>
                  <a:pt x="1771778" y="1352097"/>
                </a:lnTo>
                <a:lnTo>
                  <a:pt x="1774273" y="1336222"/>
                </a:lnTo>
                <a:lnTo>
                  <a:pt x="1776768" y="1319894"/>
                </a:lnTo>
                <a:lnTo>
                  <a:pt x="1778583" y="1303565"/>
                </a:lnTo>
                <a:lnTo>
                  <a:pt x="1779944" y="1287463"/>
                </a:lnTo>
                <a:lnTo>
                  <a:pt x="1781078" y="1270908"/>
                </a:lnTo>
                <a:lnTo>
                  <a:pt x="1781532" y="1254126"/>
                </a:lnTo>
                <a:lnTo>
                  <a:pt x="1781759" y="1237571"/>
                </a:lnTo>
                <a:lnTo>
                  <a:pt x="1781532" y="1220788"/>
                </a:lnTo>
                <a:lnTo>
                  <a:pt x="1781078" y="1204233"/>
                </a:lnTo>
                <a:lnTo>
                  <a:pt x="1779944" y="1187905"/>
                </a:lnTo>
                <a:lnTo>
                  <a:pt x="1778583" y="1171349"/>
                </a:lnTo>
                <a:lnTo>
                  <a:pt x="1776768" y="1155021"/>
                </a:lnTo>
                <a:lnTo>
                  <a:pt x="1774273" y="1138919"/>
                </a:lnTo>
                <a:lnTo>
                  <a:pt x="1771778" y="1122817"/>
                </a:lnTo>
                <a:lnTo>
                  <a:pt x="1768602" y="1107169"/>
                </a:lnTo>
                <a:lnTo>
                  <a:pt x="1765427" y="1091294"/>
                </a:lnTo>
                <a:lnTo>
                  <a:pt x="1761571" y="1075646"/>
                </a:lnTo>
                <a:lnTo>
                  <a:pt x="1757261" y="1060451"/>
                </a:lnTo>
                <a:lnTo>
                  <a:pt x="1752724" y="1045029"/>
                </a:lnTo>
                <a:lnTo>
                  <a:pt x="1747734" y="1030062"/>
                </a:lnTo>
                <a:lnTo>
                  <a:pt x="1742517" y="1015094"/>
                </a:lnTo>
                <a:lnTo>
                  <a:pt x="1736846" y="1000126"/>
                </a:lnTo>
                <a:lnTo>
                  <a:pt x="1730948" y="985612"/>
                </a:lnTo>
                <a:lnTo>
                  <a:pt x="1724824" y="971324"/>
                </a:lnTo>
                <a:lnTo>
                  <a:pt x="1718019" y="957037"/>
                </a:lnTo>
                <a:lnTo>
                  <a:pt x="1711214" y="942749"/>
                </a:lnTo>
                <a:lnTo>
                  <a:pt x="1703729" y="928915"/>
                </a:lnTo>
                <a:lnTo>
                  <a:pt x="1696243" y="915308"/>
                </a:lnTo>
                <a:lnTo>
                  <a:pt x="1688304" y="901928"/>
                </a:lnTo>
                <a:lnTo>
                  <a:pt x="1679911" y="888774"/>
                </a:lnTo>
                <a:lnTo>
                  <a:pt x="1671519" y="875621"/>
                </a:lnTo>
                <a:lnTo>
                  <a:pt x="1662445" y="862921"/>
                </a:lnTo>
                <a:lnTo>
                  <a:pt x="1653372" y="850221"/>
                </a:lnTo>
                <a:lnTo>
                  <a:pt x="1643845" y="837974"/>
                </a:lnTo>
                <a:lnTo>
                  <a:pt x="1634092" y="825728"/>
                </a:lnTo>
                <a:lnTo>
                  <a:pt x="1623884" y="813935"/>
                </a:lnTo>
                <a:lnTo>
                  <a:pt x="1613677" y="802369"/>
                </a:lnTo>
                <a:lnTo>
                  <a:pt x="1603016" y="791029"/>
                </a:lnTo>
                <a:lnTo>
                  <a:pt x="1592128" y="779917"/>
                </a:lnTo>
                <a:lnTo>
                  <a:pt x="1581240" y="769031"/>
                </a:lnTo>
                <a:lnTo>
                  <a:pt x="1569672" y="758372"/>
                </a:lnTo>
                <a:lnTo>
                  <a:pt x="1558103" y="748167"/>
                </a:lnTo>
                <a:lnTo>
                  <a:pt x="1546308" y="738188"/>
                </a:lnTo>
                <a:lnTo>
                  <a:pt x="1534286" y="728210"/>
                </a:lnTo>
                <a:lnTo>
                  <a:pt x="1521810" y="718685"/>
                </a:lnTo>
                <a:lnTo>
                  <a:pt x="1509108" y="709840"/>
                </a:lnTo>
                <a:lnTo>
                  <a:pt x="1496405" y="700768"/>
                </a:lnTo>
                <a:lnTo>
                  <a:pt x="1483249" y="692150"/>
                </a:lnTo>
                <a:lnTo>
                  <a:pt x="1470093" y="683986"/>
                </a:lnTo>
                <a:lnTo>
                  <a:pt x="1456710" y="676049"/>
                </a:lnTo>
                <a:lnTo>
                  <a:pt x="1443100" y="668565"/>
                </a:lnTo>
                <a:lnTo>
                  <a:pt x="1429263" y="661081"/>
                </a:lnTo>
                <a:lnTo>
                  <a:pt x="1414973" y="654050"/>
                </a:lnTo>
                <a:lnTo>
                  <a:pt x="1400909" y="647247"/>
                </a:lnTo>
                <a:lnTo>
                  <a:pt x="1386392" y="641124"/>
                </a:lnTo>
                <a:lnTo>
                  <a:pt x="1371875" y="635227"/>
                </a:lnTo>
                <a:lnTo>
                  <a:pt x="1356904" y="629557"/>
                </a:lnTo>
                <a:lnTo>
                  <a:pt x="1341933" y="624341"/>
                </a:lnTo>
                <a:lnTo>
                  <a:pt x="1326962" y="619579"/>
                </a:lnTo>
                <a:lnTo>
                  <a:pt x="1311538" y="614816"/>
                </a:lnTo>
                <a:lnTo>
                  <a:pt x="1296340" y="610734"/>
                </a:lnTo>
                <a:lnTo>
                  <a:pt x="1280689" y="606879"/>
                </a:lnTo>
                <a:lnTo>
                  <a:pt x="1264810" y="603477"/>
                </a:lnTo>
                <a:lnTo>
                  <a:pt x="1249159" y="600302"/>
                </a:lnTo>
                <a:lnTo>
                  <a:pt x="1232827" y="597807"/>
                </a:lnTo>
                <a:lnTo>
                  <a:pt x="1216949" y="595540"/>
                </a:lnTo>
                <a:lnTo>
                  <a:pt x="1200617" y="593725"/>
                </a:lnTo>
                <a:lnTo>
                  <a:pt x="1184059" y="592138"/>
                </a:lnTo>
                <a:lnTo>
                  <a:pt x="1167500" y="591004"/>
                </a:lnTo>
                <a:lnTo>
                  <a:pt x="1151168" y="590550"/>
                </a:lnTo>
                <a:lnTo>
                  <a:pt x="1134383" y="590324"/>
                </a:lnTo>
                <a:close/>
                <a:moveTo>
                  <a:pt x="127706" y="417513"/>
                </a:moveTo>
                <a:lnTo>
                  <a:pt x="2140832" y="417513"/>
                </a:lnTo>
                <a:lnTo>
                  <a:pt x="2147637" y="417740"/>
                </a:lnTo>
                <a:lnTo>
                  <a:pt x="2153988" y="418420"/>
                </a:lnTo>
                <a:lnTo>
                  <a:pt x="2160567" y="419100"/>
                </a:lnTo>
                <a:lnTo>
                  <a:pt x="2166691" y="420234"/>
                </a:lnTo>
                <a:lnTo>
                  <a:pt x="2173042" y="421595"/>
                </a:lnTo>
                <a:lnTo>
                  <a:pt x="2179167" y="423182"/>
                </a:lnTo>
                <a:lnTo>
                  <a:pt x="2185064" y="425223"/>
                </a:lnTo>
                <a:lnTo>
                  <a:pt x="2190735" y="427718"/>
                </a:lnTo>
                <a:lnTo>
                  <a:pt x="2196406" y="430213"/>
                </a:lnTo>
                <a:lnTo>
                  <a:pt x="2201850" y="432934"/>
                </a:lnTo>
                <a:lnTo>
                  <a:pt x="2207294" y="436109"/>
                </a:lnTo>
                <a:lnTo>
                  <a:pt x="2212511" y="439511"/>
                </a:lnTo>
                <a:lnTo>
                  <a:pt x="2217274" y="442913"/>
                </a:lnTo>
                <a:lnTo>
                  <a:pt x="2222265" y="446768"/>
                </a:lnTo>
                <a:lnTo>
                  <a:pt x="2226801" y="450850"/>
                </a:lnTo>
                <a:lnTo>
                  <a:pt x="2231338" y="454932"/>
                </a:lnTo>
                <a:lnTo>
                  <a:pt x="2235648" y="459241"/>
                </a:lnTo>
                <a:lnTo>
                  <a:pt x="2239504" y="464004"/>
                </a:lnTo>
                <a:lnTo>
                  <a:pt x="2243360" y="468766"/>
                </a:lnTo>
                <a:lnTo>
                  <a:pt x="2246989" y="473756"/>
                </a:lnTo>
                <a:lnTo>
                  <a:pt x="2250392" y="478972"/>
                </a:lnTo>
                <a:lnTo>
                  <a:pt x="2253340" y="484415"/>
                </a:lnTo>
                <a:lnTo>
                  <a:pt x="2256062" y="489857"/>
                </a:lnTo>
                <a:lnTo>
                  <a:pt x="2258558" y="495527"/>
                </a:lnTo>
                <a:lnTo>
                  <a:pt x="2260826" y="501423"/>
                </a:lnTo>
                <a:lnTo>
                  <a:pt x="2262867" y="507320"/>
                </a:lnTo>
                <a:lnTo>
                  <a:pt x="2264682" y="513216"/>
                </a:lnTo>
                <a:lnTo>
                  <a:pt x="2266043" y="519340"/>
                </a:lnTo>
                <a:lnTo>
                  <a:pt x="2267404" y="525916"/>
                </a:lnTo>
                <a:lnTo>
                  <a:pt x="2268084" y="532040"/>
                </a:lnTo>
                <a:lnTo>
                  <a:pt x="2268538" y="538390"/>
                </a:lnTo>
                <a:lnTo>
                  <a:pt x="2268538" y="545193"/>
                </a:lnTo>
                <a:lnTo>
                  <a:pt x="2268538" y="1929948"/>
                </a:lnTo>
                <a:lnTo>
                  <a:pt x="2268538" y="1936524"/>
                </a:lnTo>
                <a:lnTo>
                  <a:pt x="2268084" y="1942874"/>
                </a:lnTo>
                <a:lnTo>
                  <a:pt x="2267404" y="1949451"/>
                </a:lnTo>
                <a:lnTo>
                  <a:pt x="2266043" y="1955574"/>
                </a:lnTo>
                <a:lnTo>
                  <a:pt x="2264682" y="1961698"/>
                </a:lnTo>
                <a:lnTo>
                  <a:pt x="2262867" y="1967821"/>
                </a:lnTo>
                <a:lnTo>
                  <a:pt x="2260826" y="1973944"/>
                </a:lnTo>
                <a:lnTo>
                  <a:pt x="2258558" y="1979614"/>
                </a:lnTo>
                <a:lnTo>
                  <a:pt x="2256062" y="1985283"/>
                </a:lnTo>
                <a:lnTo>
                  <a:pt x="2253340" y="1990499"/>
                </a:lnTo>
                <a:lnTo>
                  <a:pt x="2250392" y="1995942"/>
                </a:lnTo>
                <a:lnTo>
                  <a:pt x="2246989" y="2001158"/>
                </a:lnTo>
                <a:lnTo>
                  <a:pt x="2243360" y="2006374"/>
                </a:lnTo>
                <a:lnTo>
                  <a:pt x="2239504" y="2010910"/>
                </a:lnTo>
                <a:lnTo>
                  <a:pt x="2235648" y="2015673"/>
                </a:lnTo>
                <a:lnTo>
                  <a:pt x="2231338" y="2019982"/>
                </a:lnTo>
                <a:lnTo>
                  <a:pt x="2226801" y="2024290"/>
                </a:lnTo>
                <a:lnTo>
                  <a:pt x="2222265" y="2028373"/>
                </a:lnTo>
                <a:lnTo>
                  <a:pt x="2217274" y="2032228"/>
                </a:lnTo>
                <a:lnTo>
                  <a:pt x="2212511" y="2035630"/>
                </a:lnTo>
                <a:lnTo>
                  <a:pt x="2207294" y="2039032"/>
                </a:lnTo>
                <a:lnTo>
                  <a:pt x="2201850" y="2042207"/>
                </a:lnTo>
                <a:lnTo>
                  <a:pt x="2196406" y="2044928"/>
                </a:lnTo>
                <a:lnTo>
                  <a:pt x="2190735" y="2047423"/>
                </a:lnTo>
                <a:lnTo>
                  <a:pt x="2185064" y="2049690"/>
                </a:lnTo>
                <a:lnTo>
                  <a:pt x="2179167" y="2051732"/>
                </a:lnTo>
                <a:lnTo>
                  <a:pt x="2173042" y="2053546"/>
                </a:lnTo>
                <a:lnTo>
                  <a:pt x="2166691" y="2054907"/>
                </a:lnTo>
                <a:lnTo>
                  <a:pt x="2160567" y="2056040"/>
                </a:lnTo>
                <a:lnTo>
                  <a:pt x="2153988" y="2056948"/>
                </a:lnTo>
                <a:lnTo>
                  <a:pt x="2147637" y="2057401"/>
                </a:lnTo>
                <a:lnTo>
                  <a:pt x="2140832" y="2057401"/>
                </a:lnTo>
                <a:lnTo>
                  <a:pt x="127706" y="2057401"/>
                </a:lnTo>
                <a:lnTo>
                  <a:pt x="121355" y="2057401"/>
                </a:lnTo>
                <a:lnTo>
                  <a:pt x="114776" y="2056948"/>
                </a:lnTo>
                <a:lnTo>
                  <a:pt x="108425" y="2056040"/>
                </a:lnTo>
                <a:lnTo>
                  <a:pt x="101847" y="2054907"/>
                </a:lnTo>
                <a:lnTo>
                  <a:pt x="95723" y="2053546"/>
                </a:lnTo>
                <a:lnTo>
                  <a:pt x="89825" y="2051732"/>
                </a:lnTo>
                <a:lnTo>
                  <a:pt x="83927" y="2049690"/>
                </a:lnTo>
                <a:lnTo>
                  <a:pt x="77803" y="2047423"/>
                </a:lnTo>
                <a:lnTo>
                  <a:pt x="72586" y="2044928"/>
                </a:lnTo>
                <a:lnTo>
                  <a:pt x="66915" y="2042207"/>
                </a:lnTo>
                <a:lnTo>
                  <a:pt x="61471" y="2039032"/>
                </a:lnTo>
                <a:lnTo>
                  <a:pt x="56254" y="2035630"/>
                </a:lnTo>
                <a:lnTo>
                  <a:pt x="51264" y="2032228"/>
                </a:lnTo>
                <a:lnTo>
                  <a:pt x="46500" y="2028373"/>
                </a:lnTo>
                <a:lnTo>
                  <a:pt x="41737" y="2024290"/>
                </a:lnTo>
                <a:lnTo>
                  <a:pt x="37427" y="2019982"/>
                </a:lnTo>
                <a:lnTo>
                  <a:pt x="33344" y="2015673"/>
                </a:lnTo>
                <a:lnTo>
                  <a:pt x="29261" y="2010910"/>
                </a:lnTo>
                <a:lnTo>
                  <a:pt x="25632" y="2006374"/>
                </a:lnTo>
                <a:lnTo>
                  <a:pt x="22002" y="2001158"/>
                </a:lnTo>
                <a:lnTo>
                  <a:pt x="18600" y="1995942"/>
                </a:lnTo>
                <a:lnTo>
                  <a:pt x="15424" y="1990499"/>
                </a:lnTo>
                <a:lnTo>
                  <a:pt x="12702" y="1985283"/>
                </a:lnTo>
                <a:lnTo>
                  <a:pt x="9980" y="1979614"/>
                </a:lnTo>
                <a:lnTo>
                  <a:pt x="7712" y="1973944"/>
                </a:lnTo>
                <a:lnTo>
                  <a:pt x="5671" y="1967821"/>
                </a:lnTo>
                <a:lnTo>
                  <a:pt x="4083" y="1961698"/>
                </a:lnTo>
                <a:lnTo>
                  <a:pt x="2495" y="1955574"/>
                </a:lnTo>
                <a:lnTo>
                  <a:pt x="1588" y="1949451"/>
                </a:lnTo>
                <a:lnTo>
                  <a:pt x="680" y="1942874"/>
                </a:lnTo>
                <a:lnTo>
                  <a:pt x="227" y="1936524"/>
                </a:lnTo>
                <a:lnTo>
                  <a:pt x="0" y="1929948"/>
                </a:lnTo>
                <a:lnTo>
                  <a:pt x="0" y="545193"/>
                </a:lnTo>
                <a:lnTo>
                  <a:pt x="227" y="538390"/>
                </a:lnTo>
                <a:lnTo>
                  <a:pt x="680" y="532040"/>
                </a:lnTo>
                <a:lnTo>
                  <a:pt x="1588" y="525916"/>
                </a:lnTo>
                <a:lnTo>
                  <a:pt x="2495" y="519340"/>
                </a:lnTo>
                <a:lnTo>
                  <a:pt x="4083" y="513216"/>
                </a:lnTo>
                <a:lnTo>
                  <a:pt x="5671" y="507320"/>
                </a:lnTo>
                <a:lnTo>
                  <a:pt x="7712" y="501423"/>
                </a:lnTo>
                <a:lnTo>
                  <a:pt x="9980" y="495527"/>
                </a:lnTo>
                <a:lnTo>
                  <a:pt x="12702" y="489857"/>
                </a:lnTo>
                <a:lnTo>
                  <a:pt x="15424" y="484415"/>
                </a:lnTo>
                <a:lnTo>
                  <a:pt x="18600" y="478972"/>
                </a:lnTo>
                <a:lnTo>
                  <a:pt x="22002" y="473756"/>
                </a:lnTo>
                <a:lnTo>
                  <a:pt x="25632" y="468766"/>
                </a:lnTo>
                <a:lnTo>
                  <a:pt x="29261" y="464004"/>
                </a:lnTo>
                <a:lnTo>
                  <a:pt x="33344" y="459241"/>
                </a:lnTo>
                <a:lnTo>
                  <a:pt x="37427" y="454932"/>
                </a:lnTo>
                <a:lnTo>
                  <a:pt x="41737" y="450850"/>
                </a:lnTo>
                <a:lnTo>
                  <a:pt x="46500" y="446768"/>
                </a:lnTo>
                <a:lnTo>
                  <a:pt x="51264" y="442913"/>
                </a:lnTo>
                <a:lnTo>
                  <a:pt x="56254" y="439511"/>
                </a:lnTo>
                <a:lnTo>
                  <a:pt x="61471" y="436109"/>
                </a:lnTo>
                <a:lnTo>
                  <a:pt x="66915" y="432934"/>
                </a:lnTo>
                <a:lnTo>
                  <a:pt x="72586" y="430213"/>
                </a:lnTo>
                <a:lnTo>
                  <a:pt x="77803" y="427718"/>
                </a:lnTo>
                <a:lnTo>
                  <a:pt x="83927" y="425223"/>
                </a:lnTo>
                <a:lnTo>
                  <a:pt x="89825" y="423182"/>
                </a:lnTo>
                <a:lnTo>
                  <a:pt x="95723" y="421595"/>
                </a:lnTo>
                <a:lnTo>
                  <a:pt x="101847" y="420234"/>
                </a:lnTo>
                <a:lnTo>
                  <a:pt x="108425" y="419100"/>
                </a:lnTo>
                <a:lnTo>
                  <a:pt x="114776" y="418420"/>
                </a:lnTo>
                <a:lnTo>
                  <a:pt x="121355" y="417740"/>
                </a:lnTo>
                <a:lnTo>
                  <a:pt x="127706" y="417513"/>
                </a:lnTo>
                <a:close/>
                <a:moveTo>
                  <a:pt x="892905" y="0"/>
                </a:moveTo>
                <a:lnTo>
                  <a:pt x="1374273" y="0"/>
                </a:lnTo>
                <a:lnTo>
                  <a:pt x="1383574" y="226"/>
                </a:lnTo>
                <a:lnTo>
                  <a:pt x="1392875" y="679"/>
                </a:lnTo>
                <a:lnTo>
                  <a:pt x="1402175" y="2038"/>
                </a:lnTo>
                <a:lnTo>
                  <a:pt x="1411022" y="3624"/>
                </a:lnTo>
                <a:lnTo>
                  <a:pt x="1419869" y="5662"/>
                </a:lnTo>
                <a:lnTo>
                  <a:pt x="1428716" y="8154"/>
                </a:lnTo>
                <a:lnTo>
                  <a:pt x="1437110" y="11098"/>
                </a:lnTo>
                <a:lnTo>
                  <a:pt x="1445503" y="14269"/>
                </a:lnTo>
                <a:lnTo>
                  <a:pt x="1453669" y="17893"/>
                </a:lnTo>
                <a:lnTo>
                  <a:pt x="1461382" y="21743"/>
                </a:lnTo>
                <a:lnTo>
                  <a:pt x="1469095" y="26500"/>
                </a:lnTo>
                <a:lnTo>
                  <a:pt x="1476581" y="31030"/>
                </a:lnTo>
                <a:lnTo>
                  <a:pt x="1483840" y="36239"/>
                </a:lnTo>
                <a:lnTo>
                  <a:pt x="1490872" y="41675"/>
                </a:lnTo>
                <a:lnTo>
                  <a:pt x="1497224" y="47337"/>
                </a:lnTo>
                <a:lnTo>
                  <a:pt x="1503802" y="53453"/>
                </a:lnTo>
                <a:lnTo>
                  <a:pt x="1509927" y="60021"/>
                </a:lnTo>
                <a:lnTo>
                  <a:pt x="1515598" y="66363"/>
                </a:lnTo>
                <a:lnTo>
                  <a:pt x="1521043" y="73384"/>
                </a:lnTo>
                <a:lnTo>
                  <a:pt x="1526260" y="80632"/>
                </a:lnTo>
                <a:lnTo>
                  <a:pt x="1530797" y="88107"/>
                </a:lnTo>
                <a:lnTo>
                  <a:pt x="1535334" y="95807"/>
                </a:lnTo>
                <a:lnTo>
                  <a:pt x="1539417" y="103508"/>
                </a:lnTo>
                <a:lnTo>
                  <a:pt x="1543047" y="111662"/>
                </a:lnTo>
                <a:lnTo>
                  <a:pt x="1546223" y="120043"/>
                </a:lnTo>
                <a:lnTo>
                  <a:pt x="1549172" y="128423"/>
                </a:lnTo>
                <a:lnTo>
                  <a:pt x="1551667" y="137256"/>
                </a:lnTo>
                <a:lnTo>
                  <a:pt x="1553709" y="146090"/>
                </a:lnTo>
                <a:lnTo>
                  <a:pt x="1555297" y="154923"/>
                </a:lnTo>
                <a:lnTo>
                  <a:pt x="1556658" y="163983"/>
                </a:lnTo>
                <a:lnTo>
                  <a:pt x="1557111" y="173269"/>
                </a:lnTo>
                <a:lnTo>
                  <a:pt x="1557338" y="182782"/>
                </a:lnTo>
                <a:lnTo>
                  <a:pt x="1557338" y="354013"/>
                </a:lnTo>
                <a:lnTo>
                  <a:pt x="1404217" y="354013"/>
                </a:lnTo>
                <a:lnTo>
                  <a:pt x="1404217" y="182782"/>
                </a:lnTo>
                <a:lnTo>
                  <a:pt x="1404217" y="179837"/>
                </a:lnTo>
                <a:lnTo>
                  <a:pt x="1403536" y="176667"/>
                </a:lnTo>
                <a:lnTo>
                  <a:pt x="1402856" y="173722"/>
                </a:lnTo>
                <a:lnTo>
                  <a:pt x="1401948" y="171231"/>
                </a:lnTo>
                <a:lnTo>
                  <a:pt x="1400587" y="168286"/>
                </a:lnTo>
                <a:lnTo>
                  <a:pt x="1398999" y="166021"/>
                </a:lnTo>
                <a:lnTo>
                  <a:pt x="1397412" y="163756"/>
                </a:lnTo>
                <a:lnTo>
                  <a:pt x="1395370" y="161718"/>
                </a:lnTo>
                <a:lnTo>
                  <a:pt x="1393328" y="159679"/>
                </a:lnTo>
                <a:lnTo>
                  <a:pt x="1391060" y="157867"/>
                </a:lnTo>
                <a:lnTo>
                  <a:pt x="1388338" y="156508"/>
                </a:lnTo>
                <a:lnTo>
                  <a:pt x="1385842" y="155149"/>
                </a:lnTo>
                <a:lnTo>
                  <a:pt x="1383347" y="154243"/>
                </a:lnTo>
                <a:lnTo>
                  <a:pt x="1380171" y="153564"/>
                </a:lnTo>
                <a:lnTo>
                  <a:pt x="1377222" y="152884"/>
                </a:lnTo>
                <a:lnTo>
                  <a:pt x="1374273" y="152658"/>
                </a:lnTo>
                <a:lnTo>
                  <a:pt x="892905" y="152658"/>
                </a:lnTo>
                <a:lnTo>
                  <a:pt x="889956" y="152884"/>
                </a:lnTo>
                <a:lnTo>
                  <a:pt x="886780" y="153564"/>
                </a:lnTo>
                <a:lnTo>
                  <a:pt x="884058" y="154243"/>
                </a:lnTo>
                <a:lnTo>
                  <a:pt x="881109" y="155149"/>
                </a:lnTo>
                <a:lnTo>
                  <a:pt x="878614" y="156508"/>
                </a:lnTo>
                <a:lnTo>
                  <a:pt x="876118" y="157867"/>
                </a:lnTo>
                <a:lnTo>
                  <a:pt x="873623" y="159679"/>
                </a:lnTo>
                <a:lnTo>
                  <a:pt x="871581" y="161718"/>
                </a:lnTo>
                <a:lnTo>
                  <a:pt x="869767" y="163756"/>
                </a:lnTo>
                <a:lnTo>
                  <a:pt x="867952" y="166021"/>
                </a:lnTo>
                <a:lnTo>
                  <a:pt x="866591" y="168286"/>
                </a:lnTo>
                <a:lnTo>
                  <a:pt x="865230" y="171231"/>
                </a:lnTo>
                <a:lnTo>
                  <a:pt x="864096" y="173722"/>
                </a:lnTo>
                <a:lnTo>
                  <a:pt x="863415" y="176667"/>
                </a:lnTo>
                <a:lnTo>
                  <a:pt x="863188" y="179837"/>
                </a:lnTo>
                <a:lnTo>
                  <a:pt x="862961" y="182782"/>
                </a:lnTo>
                <a:lnTo>
                  <a:pt x="862961" y="354013"/>
                </a:lnTo>
                <a:lnTo>
                  <a:pt x="709613" y="354013"/>
                </a:lnTo>
                <a:lnTo>
                  <a:pt x="709613" y="182782"/>
                </a:lnTo>
                <a:lnTo>
                  <a:pt x="709840" y="173269"/>
                </a:lnTo>
                <a:lnTo>
                  <a:pt x="710747" y="163983"/>
                </a:lnTo>
                <a:lnTo>
                  <a:pt x="711654" y="154923"/>
                </a:lnTo>
                <a:lnTo>
                  <a:pt x="713469" y="146090"/>
                </a:lnTo>
                <a:lnTo>
                  <a:pt x="715511" y="137256"/>
                </a:lnTo>
                <a:lnTo>
                  <a:pt x="718006" y="128423"/>
                </a:lnTo>
                <a:lnTo>
                  <a:pt x="720728" y="120043"/>
                </a:lnTo>
                <a:lnTo>
                  <a:pt x="724131" y="111662"/>
                </a:lnTo>
                <a:lnTo>
                  <a:pt x="727761" y="103508"/>
                </a:lnTo>
                <a:lnTo>
                  <a:pt x="731844" y="95807"/>
                </a:lnTo>
                <a:lnTo>
                  <a:pt x="736154" y="88107"/>
                </a:lnTo>
                <a:lnTo>
                  <a:pt x="741145" y="80632"/>
                </a:lnTo>
                <a:lnTo>
                  <a:pt x="745908" y="73384"/>
                </a:lnTo>
                <a:lnTo>
                  <a:pt x="751806" y="66363"/>
                </a:lnTo>
                <a:lnTo>
                  <a:pt x="757478" y="60021"/>
                </a:lnTo>
                <a:lnTo>
                  <a:pt x="763376" y="53453"/>
                </a:lnTo>
                <a:lnTo>
                  <a:pt x="769727" y="47337"/>
                </a:lnTo>
                <a:lnTo>
                  <a:pt x="776533" y="41675"/>
                </a:lnTo>
                <a:lnTo>
                  <a:pt x="783338" y="36239"/>
                </a:lnTo>
                <a:lnTo>
                  <a:pt x="790597" y="31030"/>
                </a:lnTo>
                <a:lnTo>
                  <a:pt x="797856" y="26500"/>
                </a:lnTo>
                <a:lnTo>
                  <a:pt x="805569" y="21743"/>
                </a:lnTo>
                <a:lnTo>
                  <a:pt x="813509" y="17893"/>
                </a:lnTo>
                <a:lnTo>
                  <a:pt x="821675" y="14269"/>
                </a:lnTo>
                <a:lnTo>
                  <a:pt x="830069" y="11098"/>
                </a:lnTo>
                <a:lnTo>
                  <a:pt x="838689" y="8154"/>
                </a:lnTo>
                <a:lnTo>
                  <a:pt x="847082" y="5662"/>
                </a:lnTo>
                <a:lnTo>
                  <a:pt x="856156" y="3624"/>
                </a:lnTo>
                <a:lnTo>
                  <a:pt x="865003" y="2038"/>
                </a:lnTo>
                <a:lnTo>
                  <a:pt x="874304" y="679"/>
                </a:lnTo>
                <a:lnTo>
                  <a:pt x="883604" y="226"/>
                </a:lnTo>
                <a:lnTo>
                  <a:pt x="89290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" name="KSO_Shape"/>
          <p:cNvSpPr/>
          <p:nvPr/>
        </p:nvSpPr>
        <p:spPr>
          <a:xfrm>
            <a:off x="7151642" y="2414113"/>
            <a:ext cx="596916" cy="502404"/>
          </a:xfrm>
          <a:custGeom>
            <a:avLst/>
            <a:gdLst>
              <a:gd name="connsiteX0" fmla="*/ 2733675 w 5559425"/>
              <a:gd name="connsiteY0" fmla="*/ 1498599 h 4676774"/>
              <a:gd name="connsiteX1" fmla="*/ 2708275 w 5559425"/>
              <a:gd name="connsiteY1" fmla="*/ 1501774 h 4676774"/>
              <a:gd name="connsiteX2" fmla="*/ 2689225 w 5559425"/>
              <a:gd name="connsiteY2" fmla="*/ 1511299 h 4676774"/>
              <a:gd name="connsiteX3" fmla="*/ 2673350 w 5559425"/>
              <a:gd name="connsiteY3" fmla="*/ 1520824 h 4676774"/>
              <a:gd name="connsiteX4" fmla="*/ 2663825 w 5559425"/>
              <a:gd name="connsiteY4" fmla="*/ 1536699 h 4676774"/>
              <a:gd name="connsiteX5" fmla="*/ 2657475 w 5559425"/>
              <a:gd name="connsiteY5" fmla="*/ 1555749 h 4676774"/>
              <a:gd name="connsiteX6" fmla="*/ 2654300 w 5559425"/>
              <a:gd name="connsiteY6" fmla="*/ 1577974 h 4676774"/>
              <a:gd name="connsiteX7" fmla="*/ 2654300 w 5559425"/>
              <a:gd name="connsiteY7" fmla="*/ 1603374 h 4676774"/>
              <a:gd name="connsiteX8" fmla="*/ 2654300 w 5559425"/>
              <a:gd name="connsiteY8" fmla="*/ 1758949 h 4676774"/>
              <a:gd name="connsiteX9" fmla="*/ 2593975 w 5559425"/>
              <a:gd name="connsiteY9" fmla="*/ 1771649 h 4676774"/>
              <a:gd name="connsiteX10" fmla="*/ 2540000 w 5559425"/>
              <a:gd name="connsiteY10" fmla="*/ 1787524 h 4676774"/>
              <a:gd name="connsiteX11" fmla="*/ 2492375 w 5559425"/>
              <a:gd name="connsiteY11" fmla="*/ 1806574 h 4676774"/>
              <a:gd name="connsiteX12" fmla="*/ 2444750 w 5559425"/>
              <a:gd name="connsiteY12" fmla="*/ 1828799 h 4676774"/>
              <a:gd name="connsiteX13" fmla="*/ 2400300 w 5559425"/>
              <a:gd name="connsiteY13" fmla="*/ 1854199 h 4676774"/>
              <a:gd name="connsiteX14" fmla="*/ 2362200 w 5559425"/>
              <a:gd name="connsiteY14" fmla="*/ 1879599 h 4676774"/>
              <a:gd name="connsiteX15" fmla="*/ 2327275 w 5559425"/>
              <a:gd name="connsiteY15" fmla="*/ 1911349 h 4676774"/>
              <a:gd name="connsiteX16" fmla="*/ 2292350 w 5559425"/>
              <a:gd name="connsiteY16" fmla="*/ 1943099 h 4676774"/>
              <a:gd name="connsiteX17" fmla="*/ 2266950 w 5559425"/>
              <a:gd name="connsiteY17" fmla="*/ 1978024 h 4676774"/>
              <a:gd name="connsiteX18" fmla="*/ 2241550 w 5559425"/>
              <a:gd name="connsiteY18" fmla="*/ 2016124 h 4676774"/>
              <a:gd name="connsiteX19" fmla="*/ 2219325 w 5559425"/>
              <a:gd name="connsiteY19" fmla="*/ 2054224 h 4676774"/>
              <a:gd name="connsiteX20" fmla="*/ 2203450 w 5559425"/>
              <a:gd name="connsiteY20" fmla="*/ 2092324 h 4676774"/>
              <a:gd name="connsiteX21" fmla="*/ 2190750 w 5559425"/>
              <a:gd name="connsiteY21" fmla="*/ 2130424 h 4676774"/>
              <a:gd name="connsiteX22" fmla="*/ 2181225 w 5559425"/>
              <a:gd name="connsiteY22" fmla="*/ 2168524 h 4676774"/>
              <a:gd name="connsiteX23" fmla="*/ 2174875 w 5559425"/>
              <a:gd name="connsiteY23" fmla="*/ 2209799 h 4676774"/>
              <a:gd name="connsiteX24" fmla="*/ 2171700 w 5559425"/>
              <a:gd name="connsiteY24" fmla="*/ 2251074 h 4676774"/>
              <a:gd name="connsiteX25" fmla="*/ 2174875 w 5559425"/>
              <a:gd name="connsiteY25" fmla="*/ 2314574 h 4676774"/>
              <a:gd name="connsiteX26" fmla="*/ 2184400 w 5559425"/>
              <a:gd name="connsiteY26" fmla="*/ 2371724 h 4676774"/>
              <a:gd name="connsiteX27" fmla="*/ 2197100 w 5559425"/>
              <a:gd name="connsiteY27" fmla="*/ 2425699 h 4676774"/>
              <a:gd name="connsiteX28" fmla="*/ 2216150 w 5559425"/>
              <a:gd name="connsiteY28" fmla="*/ 2476499 h 4676774"/>
              <a:gd name="connsiteX29" fmla="*/ 2238375 w 5559425"/>
              <a:gd name="connsiteY29" fmla="*/ 2520949 h 4676774"/>
              <a:gd name="connsiteX30" fmla="*/ 2266950 w 5559425"/>
              <a:gd name="connsiteY30" fmla="*/ 2562224 h 4676774"/>
              <a:gd name="connsiteX31" fmla="*/ 2298700 w 5559425"/>
              <a:gd name="connsiteY31" fmla="*/ 2603499 h 4676774"/>
              <a:gd name="connsiteX32" fmla="*/ 2333625 w 5559425"/>
              <a:gd name="connsiteY32" fmla="*/ 2638424 h 4676774"/>
              <a:gd name="connsiteX33" fmla="*/ 2371725 w 5559425"/>
              <a:gd name="connsiteY33" fmla="*/ 2670174 h 4676774"/>
              <a:gd name="connsiteX34" fmla="*/ 2413000 w 5559425"/>
              <a:gd name="connsiteY34" fmla="*/ 2701924 h 4676774"/>
              <a:gd name="connsiteX35" fmla="*/ 2457450 w 5559425"/>
              <a:gd name="connsiteY35" fmla="*/ 2730499 h 4676774"/>
              <a:gd name="connsiteX36" fmla="*/ 2501900 w 5559425"/>
              <a:gd name="connsiteY36" fmla="*/ 2755899 h 4676774"/>
              <a:gd name="connsiteX37" fmla="*/ 2600325 w 5559425"/>
              <a:gd name="connsiteY37" fmla="*/ 2803524 h 4676774"/>
              <a:gd name="connsiteX38" fmla="*/ 2701925 w 5559425"/>
              <a:gd name="connsiteY38" fmla="*/ 2844799 h 4676774"/>
              <a:gd name="connsiteX39" fmla="*/ 2790825 w 5559425"/>
              <a:gd name="connsiteY39" fmla="*/ 2882899 h 4676774"/>
              <a:gd name="connsiteX40" fmla="*/ 2863850 w 5559425"/>
              <a:gd name="connsiteY40" fmla="*/ 2920999 h 4676774"/>
              <a:gd name="connsiteX41" fmla="*/ 2924175 w 5559425"/>
              <a:gd name="connsiteY41" fmla="*/ 2955924 h 4676774"/>
              <a:gd name="connsiteX42" fmla="*/ 2946400 w 5559425"/>
              <a:gd name="connsiteY42" fmla="*/ 2974974 h 4676774"/>
              <a:gd name="connsiteX43" fmla="*/ 2968625 w 5559425"/>
              <a:gd name="connsiteY43" fmla="*/ 2994024 h 4676774"/>
              <a:gd name="connsiteX44" fmla="*/ 2984500 w 5559425"/>
              <a:gd name="connsiteY44" fmla="*/ 3009899 h 4676774"/>
              <a:gd name="connsiteX45" fmla="*/ 3000375 w 5559425"/>
              <a:gd name="connsiteY45" fmla="*/ 3032124 h 4676774"/>
              <a:gd name="connsiteX46" fmla="*/ 3013075 w 5559425"/>
              <a:gd name="connsiteY46" fmla="*/ 3051174 h 4676774"/>
              <a:gd name="connsiteX47" fmla="*/ 3022600 w 5559425"/>
              <a:gd name="connsiteY47" fmla="*/ 3073399 h 4676774"/>
              <a:gd name="connsiteX48" fmla="*/ 3028950 w 5559425"/>
              <a:gd name="connsiteY48" fmla="*/ 3095624 h 4676774"/>
              <a:gd name="connsiteX49" fmla="*/ 3035300 w 5559425"/>
              <a:gd name="connsiteY49" fmla="*/ 3121024 h 4676774"/>
              <a:gd name="connsiteX50" fmla="*/ 3038475 w 5559425"/>
              <a:gd name="connsiteY50" fmla="*/ 3146424 h 4676774"/>
              <a:gd name="connsiteX51" fmla="*/ 3041650 w 5559425"/>
              <a:gd name="connsiteY51" fmla="*/ 3171824 h 4676774"/>
              <a:gd name="connsiteX52" fmla="*/ 3038475 w 5559425"/>
              <a:gd name="connsiteY52" fmla="*/ 3203574 h 4676774"/>
              <a:gd name="connsiteX53" fmla="*/ 3032125 w 5559425"/>
              <a:gd name="connsiteY53" fmla="*/ 3232149 h 4676774"/>
              <a:gd name="connsiteX54" fmla="*/ 3025775 w 5559425"/>
              <a:gd name="connsiteY54" fmla="*/ 3257549 h 4676774"/>
              <a:gd name="connsiteX55" fmla="*/ 3013075 w 5559425"/>
              <a:gd name="connsiteY55" fmla="*/ 3279774 h 4676774"/>
              <a:gd name="connsiteX56" fmla="*/ 2997200 w 5559425"/>
              <a:gd name="connsiteY56" fmla="*/ 3301999 h 4676774"/>
              <a:gd name="connsiteX57" fmla="*/ 2978150 w 5559425"/>
              <a:gd name="connsiteY57" fmla="*/ 3317874 h 4676774"/>
              <a:gd name="connsiteX58" fmla="*/ 2955925 w 5559425"/>
              <a:gd name="connsiteY58" fmla="*/ 3333749 h 4676774"/>
              <a:gd name="connsiteX59" fmla="*/ 2927350 w 5559425"/>
              <a:gd name="connsiteY59" fmla="*/ 3349624 h 4676774"/>
              <a:gd name="connsiteX60" fmla="*/ 2898775 w 5559425"/>
              <a:gd name="connsiteY60" fmla="*/ 3359149 h 4676774"/>
              <a:gd name="connsiteX61" fmla="*/ 2870200 w 5559425"/>
              <a:gd name="connsiteY61" fmla="*/ 3371849 h 4676774"/>
              <a:gd name="connsiteX62" fmla="*/ 2803525 w 5559425"/>
              <a:gd name="connsiteY62" fmla="*/ 3384549 h 4676774"/>
              <a:gd name="connsiteX63" fmla="*/ 2733675 w 5559425"/>
              <a:gd name="connsiteY63" fmla="*/ 3394074 h 4676774"/>
              <a:gd name="connsiteX64" fmla="*/ 2657475 w 5559425"/>
              <a:gd name="connsiteY64" fmla="*/ 3397249 h 4676774"/>
              <a:gd name="connsiteX65" fmla="*/ 2581275 w 5559425"/>
              <a:gd name="connsiteY65" fmla="*/ 3397249 h 4676774"/>
              <a:gd name="connsiteX66" fmla="*/ 2517775 w 5559425"/>
              <a:gd name="connsiteY66" fmla="*/ 3390899 h 4676774"/>
              <a:gd name="connsiteX67" fmla="*/ 2457450 w 5559425"/>
              <a:gd name="connsiteY67" fmla="*/ 3384549 h 4676774"/>
              <a:gd name="connsiteX68" fmla="*/ 2406650 w 5559425"/>
              <a:gd name="connsiteY68" fmla="*/ 3375024 h 4676774"/>
              <a:gd name="connsiteX69" fmla="*/ 2324100 w 5559425"/>
              <a:gd name="connsiteY69" fmla="*/ 3349624 h 4676774"/>
              <a:gd name="connsiteX70" fmla="*/ 2257425 w 5559425"/>
              <a:gd name="connsiteY70" fmla="*/ 3324224 h 4676774"/>
              <a:gd name="connsiteX71" fmla="*/ 2232025 w 5559425"/>
              <a:gd name="connsiteY71" fmla="*/ 3314699 h 4676774"/>
              <a:gd name="connsiteX72" fmla="*/ 2212975 w 5559425"/>
              <a:gd name="connsiteY72" fmla="*/ 3308349 h 4676774"/>
              <a:gd name="connsiteX73" fmla="*/ 2203450 w 5559425"/>
              <a:gd name="connsiteY73" fmla="*/ 3311524 h 4676774"/>
              <a:gd name="connsiteX74" fmla="*/ 2193925 w 5559425"/>
              <a:gd name="connsiteY74" fmla="*/ 3317874 h 4676774"/>
              <a:gd name="connsiteX75" fmla="*/ 2184400 w 5559425"/>
              <a:gd name="connsiteY75" fmla="*/ 3330574 h 4676774"/>
              <a:gd name="connsiteX76" fmla="*/ 2174875 w 5559425"/>
              <a:gd name="connsiteY76" fmla="*/ 3346449 h 4676774"/>
              <a:gd name="connsiteX77" fmla="*/ 2159000 w 5559425"/>
              <a:gd name="connsiteY77" fmla="*/ 3390899 h 4676774"/>
              <a:gd name="connsiteX78" fmla="*/ 2146300 w 5559425"/>
              <a:gd name="connsiteY78" fmla="*/ 3441699 h 4676774"/>
              <a:gd name="connsiteX79" fmla="*/ 2133600 w 5559425"/>
              <a:gd name="connsiteY79" fmla="*/ 3495674 h 4676774"/>
              <a:gd name="connsiteX80" fmla="*/ 2130425 w 5559425"/>
              <a:gd name="connsiteY80" fmla="*/ 3546474 h 4676774"/>
              <a:gd name="connsiteX81" fmla="*/ 2130425 w 5559425"/>
              <a:gd name="connsiteY81" fmla="*/ 3568699 h 4676774"/>
              <a:gd name="connsiteX82" fmla="*/ 2130425 w 5559425"/>
              <a:gd name="connsiteY82" fmla="*/ 3587749 h 4676774"/>
              <a:gd name="connsiteX83" fmla="*/ 2133600 w 5559425"/>
              <a:gd name="connsiteY83" fmla="*/ 3600449 h 4676774"/>
              <a:gd name="connsiteX84" fmla="*/ 2139950 w 5559425"/>
              <a:gd name="connsiteY84" fmla="*/ 3606799 h 4676774"/>
              <a:gd name="connsiteX85" fmla="*/ 2168525 w 5559425"/>
              <a:gd name="connsiteY85" fmla="*/ 3622674 h 4676774"/>
              <a:gd name="connsiteX86" fmla="*/ 2203450 w 5559425"/>
              <a:gd name="connsiteY86" fmla="*/ 3641724 h 4676774"/>
              <a:gd name="connsiteX87" fmla="*/ 2247900 w 5559425"/>
              <a:gd name="connsiteY87" fmla="*/ 3657599 h 4676774"/>
              <a:gd name="connsiteX88" fmla="*/ 2301875 w 5559425"/>
              <a:gd name="connsiteY88" fmla="*/ 3673474 h 4676774"/>
              <a:gd name="connsiteX89" fmla="*/ 2362200 w 5559425"/>
              <a:gd name="connsiteY89" fmla="*/ 3689349 h 4676774"/>
              <a:gd name="connsiteX90" fmla="*/ 2432050 w 5559425"/>
              <a:gd name="connsiteY90" fmla="*/ 3702049 h 4676774"/>
              <a:gd name="connsiteX91" fmla="*/ 2511425 w 5559425"/>
              <a:gd name="connsiteY91" fmla="*/ 3711574 h 4676774"/>
              <a:gd name="connsiteX92" fmla="*/ 2597150 w 5559425"/>
              <a:gd name="connsiteY92" fmla="*/ 3717924 h 4676774"/>
              <a:gd name="connsiteX93" fmla="*/ 2597150 w 5559425"/>
              <a:gd name="connsiteY93" fmla="*/ 3829049 h 4676774"/>
              <a:gd name="connsiteX94" fmla="*/ 2597150 w 5559425"/>
              <a:gd name="connsiteY94" fmla="*/ 3860799 h 4676774"/>
              <a:gd name="connsiteX95" fmla="*/ 2603500 w 5559425"/>
              <a:gd name="connsiteY95" fmla="*/ 3886199 h 4676774"/>
              <a:gd name="connsiteX96" fmla="*/ 2609850 w 5559425"/>
              <a:gd name="connsiteY96" fmla="*/ 3905249 h 4676774"/>
              <a:gd name="connsiteX97" fmla="*/ 2619375 w 5559425"/>
              <a:gd name="connsiteY97" fmla="*/ 3921124 h 4676774"/>
              <a:gd name="connsiteX98" fmla="*/ 2632075 w 5559425"/>
              <a:gd name="connsiteY98" fmla="*/ 3930649 h 4676774"/>
              <a:gd name="connsiteX99" fmla="*/ 2647950 w 5559425"/>
              <a:gd name="connsiteY99" fmla="*/ 3936999 h 4676774"/>
              <a:gd name="connsiteX100" fmla="*/ 2670175 w 5559425"/>
              <a:gd name="connsiteY100" fmla="*/ 3940174 h 4676774"/>
              <a:gd name="connsiteX101" fmla="*/ 2695575 w 5559425"/>
              <a:gd name="connsiteY101" fmla="*/ 3940174 h 4676774"/>
              <a:gd name="connsiteX102" fmla="*/ 2879725 w 5559425"/>
              <a:gd name="connsiteY102" fmla="*/ 3940174 h 4676774"/>
              <a:gd name="connsiteX103" fmla="*/ 2905125 w 5559425"/>
              <a:gd name="connsiteY103" fmla="*/ 3940174 h 4676774"/>
              <a:gd name="connsiteX104" fmla="*/ 2924175 w 5559425"/>
              <a:gd name="connsiteY104" fmla="*/ 3936999 h 4676774"/>
              <a:gd name="connsiteX105" fmla="*/ 2940050 w 5559425"/>
              <a:gd name="connsiteY105" fmla="*/ 3930649 h 4676774"/>
              <a:gd name="connsiteX106" fmla="*/ 2946400 w 5559425"/>
              <a:gd name="connsiteY106" fmla="*/ 3924299 h 4676774"/>
              <a:gd name="connsiteX107" fmla="*/ 2952750 w 5559425"/>
              <a:gd name="connsiteY107" fmla="*/ 3911599 h 4676774"/>
              <a:gd name="connsiteX108" fmla="*/ 2959100 w 5559425"/>
              <a:gd name="connsiteY108" fmla="*/ 3892549 h 4676774"/>
              <a:gd name="connsiteX109" fmla="*/ 2959100 w 5559425"/>
              <a:gd name="connsiteY109" fmla="*/ 3870324 h 4676774"/>
              <a:gd name="connsiteX110" fmla="*/ 2962275 w 5559425"/>
              <a:gd name="connsiteY110" fmla="*/ 3841749 h 4676774"/>
              <a:gd name="connsiteX111" fmla="*/ 2962275 w 5559425"/>
              <a:gd name="connsiteY111" fmla="*/ 3689349 h 4676774"/>
              <a:gd name="connsiteX112" fmla="*/ 3009900 w 5559425"/>
              <a:gd name="connsiteY112" fmla="*/ 3679824 h 4676774"/>
              <a:gd name="connsiteX113" fmla="*/ 3057525 w 5559425"/>
              <a:gd name="connsiteY113" fmla="*/ 3663949 h 4676774"/>
              <a:gd name="connsiteX114" fmla="*/ 3101975 w 5559425"/>
              <a:gd name="connsiteY114" fmla="*/ 3648074 h 4676774"/>
              <a:gd name="connsiteX115" fmla="*/ 3146425 w 5559425"/>
              <a:gd name="connsiteY115" fmla="*/ 3629024 h 4676774"/>
              <a:gd name="connsiteX116" fmla="*/ 3187700 w 5559425"/>
              <a:gd name="connsiteY116" fmla="*/ 3609974 h 4676774"/>
              <a:gd name="connsiteX117" fmla="*/ 3225800 w 5559425"/>
              <a:gd name="connsiteY117" fmla="*/ 3584574 h 4676774"/>
              <a:gd name="connsiteX118" fmla="*/ 3260725 w 5559425"/>
              <a:gd name="connsiteY118" fmla="*/ 3555999 h 4676774"/>
              <a:gd name="connsiteX119" fmla="*/ 3295650 w 5559425"/>
              <a:gd name="connsiteY119" fmla="*/ 3527424 h 4676774"/>
              <a:gd name="connsiteX120" fmla="*/ 3324225 w 5559425"/>
              <a:gd name="connsiteY120" fmla="*/ 3492499 h 4676774"/>
              <a:gd name="connsiteX121" fmla="*/ 3349625 w 5559425"/>
              <a:gd name="connsiteY121" fmla="*/ 3454399 h 4676774"/>
              <a:gd name="connsiteX122" fmla="*/ 3371850 w 5559425"/>
              <a:gd name="connsiteY122" fmla="*/ 3413124 h 4676774"/>
              <a:gd name="connsiteX123" fmla="*/ 3390900 w 5559425"/>
              <a:gd name="connsiteY123" fmla="*/ 3371849 h 4676774"/>
              <a:gd name="connsiteX124" fmla="*/ 3406775 w 5559425"/>
              <a:gd name="connsiteY124" fmla="*/ 3324224 h 4676774"/>
              <a:gd name="connsiteX125" fmla="*/ 3419475 w 5559425"/>
              <a:gd name="connsiteY125" fmla="*/ 3270249 h 4676774"/>
              <a:gd name="connsiteX126" fmla="*/ 3425825 w 5559425"/>
              <a:gd name="connsiteY126" fmla="*/ 3216274 h 4676774"/>
              <a:gd name="connsiteX127" fmla="*/ 3429000 w 5559425"/>
              <a:gd name="connsiteY127" fmla="*/ 3155949 h 4676774"/>
              <a:gd name="connsiteX128" fmla="*/ 3425825 w 5559425"/>
              <a:gd name="connsiteY128" fmla="*/ 3101974 h 4676774"/>
              <a:gd name="connsiteX129" fmla="*/ 3419475 w 5559425"/>
              <a:gd name="connsiteY129" fmla="*/ 3051174 h 4676774"/>
              <a:gd name="connsiteX130" fmla="*/ 3406775 w 5559425"/>
              <a:gd name="connsiteY130" fmla="*/ 3003549 h 4676774"/>
              <a:gd name="connsiteX131" fmla="*/ 3394075 w 5559425"/>
              <a:gd name="connsiteY131" fmla="*/ 2955924 h 4676774"/>
              <a:gd name="connsiteX132" fmla="*/ 3371850 w 5559425"/>
              <a:gd name="connsiteY132" fmla="*/ 2911474 h 4676774"/>
              <a:gd name="connsiteX133" fmla="*/ 3349625 w 5559425"/>
              <a:gd name="connsiteY133" fmla="*/ 2870199 h 4676774"/>
              <a:gd name="connsiteX134" fmla="*/ 3317875 w 5559425"/>
              <a:gd name="connsiteY134" fmla="*/ 2828924 h 4676774"/>
              <a:gd name="connsiteX135" fmla="*/ 3286125 w 5559425"/>
              <a:gd name="connsiteY135" fmla="*/ 2790824 h 4676774"/>
              <a:gd name="connsiteX136" fmla="*/ 3248025 w 5559425"/>
              <a:gd name="connsiteY136" fmla="*/ 2755899 h 4676774"/>
              <a:gd name="connsiteX137" fmla="*/ 3206750 w 5559425"/>
              <a:gd name="connsiteY137" fmla="*/ 2720974 h 4676774"/>
              <a:gd name="connsiteX138" fmla="*/ 3162300 w 5559425"/>
              <a:gd name="connsiteY138" fmla="*/ 2689224 h 4676774"/>
              <a:gd name="connsiteX139" fmla="*/ 3114675 w 5559425"/>
              <a:gd name="connsiteY139" fmla="*/ 2657474 h 4676774"/>
              <a:gd name="connsiteX140" fmla="*/ 3063875 w 5559425"/>
              <a:gd name="connsiteY140" fmla="*/ 2625724 h 4676774"/>
              <a:gd name="connsiteX141" fmla="*/ 3006725 w 5559425"/>
              <a:gd name="connsiteY141" fmla="*/ 2597149 h 4676774"/>
              <a:gd name="connsiteX142" fmla="*/ 2946400 w 5559425"/>
              <a:gd name="connsiteY142" fmla="*/ 2568574 h 4676774"/>
              <a:gd name="connsiteX143" fmla="*/ 2886075 w 5559425"/>
              <a:gd name="connsiteY143" fmla="*/ 2539999 h 4676774"/>
              <a:gd name="connsiteX144" fmla="*/ 2806700 w 5559425"/>
              <a:gd name="connsiteY144" fmla="*/ 2508249 h 4676774"/>
              <a:gd name="connsiteX145" fmla="*/ 2740025 w 5559425"/>
              <a:gd name="connsiteY145" fmla="*/ 2476499 h 4676774"/>
              <a:gd name="connsiteX146" fmla="*/ 2682875 w 5559425"/>
              <a:gd name="connsiteY146" fmla="*/ 2441574 h 4676774"/>
              <a:gd name="connsiteX147" fmla="*/ 2635250 w 5559425"/>
              <a:gd name="connsiteY147" fmla="*/ 2409824 h 4676774"/>
              <a:gd name="connsiteX148" fmla="*/ 2616200 w 5559425"/>
              <a:gd name="connsiteY148" fmla="*/ 2393949 h 4676774"/>
              <a:gd name="connsiteX149" fmla="*/ 2600325 w 5559425"/>
              <a:gd name="connsiteY149" fmla="*/ 2378074 h 4676774"/>
              <a:gd name="connsiteX150" fmla="*/ 2587625 w 5559425"/>
              <a:gd name="connsiteY150" fmla="*/ 2359024 h 4676774"/>
              <a:gd name="connsiteX151" fmla="*/ 2574925 w 5559425"/>
              <a:gd name="connsiteY151" fmla="*/ 2339974 h 4676774"/>
              <a:gd name="connsiteX152" fmla="*/ 2565400 w 5559425"/>
              <a:gd name="connsiteY152" fmla="*/ 2320924 h 4676774"/>
              <a:gd name="connsiteX153" fmla="*/ 2559050 w 5559425"/>
              <a:gd name="connsiteY153" fmla="*/ 2298699 h 4676774"/>
              <a:gd name="connsiteX154" fmla="*/ 2555875 w 5559425"/>
              <a:gd name="connsiteY154" fmla="*/ 2276474 h 4676774"/>
              <a:gd name="connsiteX155" fmla="*/ 2552700 w 5559425"/>
              <a:gd name="connsiteY155" fmla="*/ 2251074 h 4676774"/>
              <a:gd name="connsiteX156" fmla="*/ 2555875 w 5559425"/>
              <a:gd name="connsiteY156" fmla="*/ 2228849 h 4676774"/>
              <a:gd name="connsiteX157" fmla="*/ 2559050 w 5559425"/>
              <a:gd name="connsiteY157" fmla="*/ 2206624 h 4676774"/>
              <a:gd name="connsiteX158" fmla="*/ 2562225 w 5559425"/>
              <a:gd name="connsiteY158" fmla="*/ 2184399 h 4676774"/>
              <a:gd name="connsiteX159" fmla="*/ 2571750 w 5559425"/>
              <a:gd name="connsiteY159" fmla="*/ 2162174 h 4676774"/>
              <a:gd name="connsiteX160" fmla="*/ 2581275 w 5559425"/>
              <a:gd name="connsiteY160" fmla="*/ 2143124 h 4676774"/>
              <a:gd name="connsiteX161" fmla="*/ 2593975 w 5559425"/>
              <a:gd name="connsiteY161" fmla="*/ 2124074 h 4676774"/>
              <a:gd name="connsiteX162" fmla="*/ 2609850 w 5559425"/>
              <a:gd name="connsiteY162" fmla="*/ 2108199 h 4676774"/>
              <a:gd name="connsiteX163" fmla="*/ 2625725 w 5559425"/>
              <a:gd name="connsiteY163" fmla="*/ 2092324 h 4676774"/>
              <a:gd name="connsiteX164" fmla="*/ 2644775 w 5559425"/>
              <a:gd name="connsiteY164" fmla="*/ 2079624 h 4676774"/>
              <a:gd name="connsiteX165" fmla="*/ 2667000 w 5559425"/>
              <a:gd name="connsiteY165" fmla="*/ 2066924 h 4676774"/>
              <a:gd name="connsiteX166" fmla="*/ 2695575 w 5559425"/>
              <a:gd name="connsiteY166" fmla="*/ 2057399 h 4676774"/>
              <a:gd name="connsiteX167" fmla="*/ 2724150 w 5559425"/>
              <a:gd name="connsiteY167" fmla="*/ 2047874 h 4676774"/>
              <a:gd name="connsiteX168" fmla="*/ 2759075 w 5559425"/>
              <a:gd name="connsiteY168" fmla="*/ 2041524 h 4676774"/>
              <a:gd name="connsiteX169" fmla="*/ 2797175 w 5559425"/>
              <a:gd name="connsiteY169" fmla="*/ 2038349 h 4676774"/>
              <a:gd name="connsiteX170" fmla="*/ 2838450 w 5559425"/>
              <a:gd name="connsiteY170" fmla="*/ 2035174 h 4676774"/>
              <a:gd name="connsiteX171" fmla="*/ 2886075 w 5559425"/>
              <a:gd name="connsiteY171" fmla="*/ 2035174 h 4676774"/>
              <a:gd name="connsiteX172" fmla="*/ 2933700 w 5559425"/>
              <a:gd name="connsiteY172" fmla="*/ 2035174 h 4676774"/>
              <a:gd name="connsiteX173" fmla="*/ 2981325 w 5559425"/>
              <a:gd name="connsiteY173" fmla="*/ 2038349 h 4676774"/>
              <a:gd name="connsiteX174" fmla="*/ 3032125 w 5559425"/>
              <a:gd name="connsiteY174" fmla="*/ 2044699 h 4676774"/>
              <a:gd name="connsiteX175" fmla="*/ 3079750 w 5559425"/>
              <a:gd name="connsiteY175" fmla="*/ 2054224 h 4676774"/>
              <a:gd name="connsiteX176" fmla="*/ 3165475 w 5559425"/>
              <a:gd name="connsiteY176" fmla="*/ 2073274 h 4676774"/>
              <a:gd name="connsiteX177" fmla="*/ 3225800 w 5559425"/>
              <a:gd name="connsiteY177" fmla="*/ 2089149 h 4676774"/>
              <a:gd name="connsiteX178" fmla="*/ 3238500 w 5559425"/>
              <a:gd name="connsiteY178" fmla="*/ 2089149 h 4676774"/>
              <a:gd name="connsiteX179" fmla="*/ 3251200 w 5559425"/>
              <a:gd name="connsiteY179" fmla="*/ 2082799 h 4676774"/>
              <a:gd name="connsiteX180" fmla="*/ 3260725 w 5559425"/>
              <a:gd name="connsiteY180" fmla="*/ 2073274 h 4676774"/>
              <a:gd name="connsiteX181" fmla="*/ 3273425 w 5559425"/>
              <a:gd name="connsiteY181" fmla="*/ 2054224 h 4676774"/>
              <a:gd name="connsiteX182" fmla="*/ 3295650 w 5559425"/>
              <a:gd name="connsiteY182" fmla="*/ 2006599 h 4676774"/>
              <a:gd name="connsiteX183" fmla="*/ 3311525 w 5559425"/>
              <a:gd name="connsiteY183" fmla="*/ 1958974 h 4676774"/>
              <a:gd name="connsiteX184" fmla="*/ 3321050 w 5559425"/>
              <a:gd name="connsiteY184" fmla="*/ 1904999 h 4676774"/>
              <a:gd name="connsiteX185" fmla="*/ 3324225 w 5559425"/>
              <a:gd name="connsiteY185" fmla="*/ 1857374 h 4676774"/>
              <a:gd name="connsiteX186" fmla="*/ 3324225 w 5559425"/>
              <a:gd name="connsiteY186" fmla="*/ 1835149 h 4676774"/>
              <a:gd name="connsiteX187" fmla="*/ 3317875 w 5559425"/>
              <a:gd name="connsiteY187" fmla="*/ 1819274 h 4676774"/>
              <a:gd name="connsiteX188" fmla="*/ 3311525 w 5559425"/>
              <a:gd name="connsiteY188" fmla="*/ 1806574 h 4676774"/>
              <a:gd name="connsiteX189" fmla="*/ 3298825 w 5559425"/>
              <a:gd name="connsiteY189" fmla="*/ 1797049 h 4676774"/>
              <a:gd name="connsiteX190" fmla="*/ 3254375 w 5559425"/>
              <a:gd name="connsiteY190" fmla="*/ 1784349 h 4676774"/>
              <a:gd name="connsiteX191" fmla="*/ 3197225 w 5559425"/>
              <a:gd name="connsiteY191" fmla="*/ 1768474 h 4676774"/>
              <a:gd name="connsiteX192" fmla="*/ 3159125 w 5559425"/>
              <a:gd name="connsiteY192" fmla="*/ 1762124 h 4676774"/>
              <a:gd name="connsiteX193" fmla="*/ 3117850 w 5559425"/>
              <a:gd name="connsiteY193" fmla="*/ 1755774 h 4676774"/>
              <a:gd name="connsiteX194" fmla="*/ 3019425 w 5559425"/>
              <a:gd name="connsiteY194" fmla="*/ 1746249 h 4676774"/>
              <a:gd name="connsiteX195" fmla="*/ 3019425 w 5559425"/>
              <a:gd name="connsiteY195" fmla="*/ 1609724 h 4676774"/>
              <a:gd name="connsiteX196" fmla="*/ 3019425 w 5559425"/>
              <a:gd name="connsiteY196" fmla="*/ 1555749 h 4676774"/>
              <a:gd name="connsiteX197" fmla="*/ 3016250 w 5559425"/>
              <a:gd name="connsiteY197" fmla="*/ 1533524 h 4676774"/>
              <a:gd name="connsiteX198" fmla="*/ 3009900 w 5559425"/>
              <a:gd name="connsiteY198" fmla="*/ 1520824 h 4676774"/>
              <a:gd name="connsiteX199" fmla="*/ 3003550 w 5559425"/>
              <a:gd name="connsiteY199" fmla="*/ 1511299 h 4676774"/>
              <a:gd name="connsiteX200" fmla="*/ 2990850 w 5559425"/>
              <a:gd name="connsiteY200" fmla="*/ 1501774 h 4676774"/>
              <a:gd name="connsiteX201" fmla="*/ 2968625 w 5559425"/>
              <a:gd name="connsiteY201" fmla="*/ 1498599 h 4676774"/>
              <a:gd name="connsiteX202" fmla="*/ 2943225 w 5559425"/>
              <a:gd name="connsiteY202" fmla="*/ 1498599 h 4676774"/>
              <a:gd name="connsiteX203" fmla="*/ 2762250 w 5559425"/>
              <a:gd name="connsiteY203" fmla="*/ 1498599 h 4676774"/>
              <a:gd name="connsiteX204" fmla="*/ 2077933 w 5559425"/>
              <a:gd name="connsiteY204" fmla="*/ 438148 h 4676774"/>
              <a:gd name="connsiteX205" fmla="*/ 2048669 w 5559425"/>
              <a:gd name="connsiteY205" fmla="*/ 467412 h 4676774"/>
              <a:gd name="connsiteX206" fmla="*/ 2048669 w 5559425"/>
              <a:gd name="connsiteY206" fmla="*/ 769928 h 4676774"/>
              <a:gd name="connsiteX207" fmla="*/ 2075397 w 5559425"/>
              <a:gd name="connsiteY207" fmla="*/ 778225 h 4676774"/>
              <a:gd name="connsiteX208" fmla="*/ 2174524 w 5559425"/>
              <a:gd name="connsiteY208" fmla="*/ 877352 h 4676774"/>
              <a:gd name="connsiteX209" fmla="*/ 2184888 w 5559425"/>
              <a:gd name="connsiteY209" fmla="*/ 928686 h 4676774"/>
              <a:gd name="connsiteX210" fmla="*/ 3371361 w 5559425"/>
              <a:gd name="connsiteY210" fmla="*/ 928686 h 4676774"/>
              <a:gd name="connsiteX211" fmla="*/ 3381725 w 5559425"/>
              <a:gd name="connsiteY211" fmla="*/ 877352 h 4676774"/>
              <a:gd name="connsiteX212" fmla="*/ 3480853 w 5559425"/>
              <a:gd name="connsiteY212" fmla="*/ 778224 h 4676774"/>
              <a:gd name="connsiteX213" fmla="*/ 3507582 w 5559425"/>
              <a:gd name="connsiteY213" fmla="*/ 769927 h 4676774"/>
              <a:gd name="connsiteX214" fmla="*/ 3507582 w 5559425"/>
              <a:gd name="connsiteY214" fmla="*/ 467412 h 4676774"/>
              <a:gd name="connsiteX215" fmla="*/ 3478318 w 5559425"/>
              <a:gd name="connsiteY215" fmla="*/ 438148 h 4676774"/>
              <a:gd name="connsiteX216" fmla="*/ 2060754 w 5559425"/>
              <a:gd name="connsiteY216" fmla="*/ 0 h 4676774"/>
              <a:gd name="connsiteX217" fmla="*/ 3495494 w 5559425"/>
              <a:gd name="connsiteY217" fmla="*/ 0 h 4676774"/>
              <a:gd name="connsiteX218" fmla="*/ 3949699 w 5559425"/>
              <a:gd name="connsiteY218" fmla="*/ 454204 h 4676774"/>
              <a:gd name="connsiteX219" fmla="*/ 3949699 w 5559425"/>
              <a:gd name="connsiteY219" fmla="*/ 772638 h 4676774"/>
              <a:gd name="connsiteX220" fmla="*/ 3967697 w 5559425"/>
              <a:gd name="connsiteY220" fmla="*/ 778224 h 4676774"/>
              <a:gd name="connsiteX221" fmla="*/ 4066824 w 5559425"/>
              <a:gd name="connsiteY221" fmla="*/ 877352 h 4676774"/>
              <a:gd name="connsiteX222" fmla="*/ 4077188 w 5559425"/>
              <a:gd name="connsiteY222" fmla="*/ 928686 h 4676774"/>
              <a:gd name="connsiteX223" fmla="*/ 5316011 w 5559425"/>
              <a:gd name="connsiteY223" fmla="*/ 928686 h 4676774"/>
              <a:gd name="connsiteX224" fmla="*/ 5559425 w 5559425"/>
              <a:gd name="connsiteY224" fmla="*/ 1172100 h 4676774"/>
              <a:gd name="connsiteX225" fmla="*/ 5559425 w 5559425"/>
              <a:gd name="connsiteY225" fmla="*/ 4355572 h 4676774"/>
              <a:gd name="connsiteX226" fmla="*/ 5316011 w 5559425"/>
              <a:gd name="connsiteY226" fmla="*/ 4598986 h 4676774"/>
              <a:gd name="connsiteX227" fmla="*/ 4950129 w 5559425"/>
              <a:gd name="connsiteY227" fmla="*/ 4598986 h 4676774"/>
              <a:gd name="connsiteX228" fmla="*/ 4924434 w 5559425"/>
              <a:gd name="connsiteY228" fmla="*/ 4637096 h 4676774"/>
              <a:gd name="connsiteX229" fmla="*/ 4828643 w 5559425"/>
              <a:gd name="connsiteY229" fmla="*/ 4676774 h 4676774"/>
              <a:gd name="connsiteX230" fmla="*/ 4572531 w 5559425"/>
              <a:gd name="connsiteY230" fmla="*/ 4676774 h 4676774"/>
              <a:gd name="connsiteX231" fmla="*/ 4476740 w 5559425"/>
              <a:gd name="connsiteY231" fmla="*/ 4637096 h 4676774"/>
              <a:gd name="connsiteX232" fmla="*/ 4451046 w 5559425"/>
              <a:gd name="connsiteY232" fmla="*/ 4598986 h 4676774"/>
              <a:gd name="connsiteX233" fmla="*/ 1063928 w 5559425"/>
              <a:gd name="connsiteY233" fmla="*/ 4598986 h 4676774"/>
              <a:gd name="connsiteX234" fmla="*/ 1038234 w 5559425"/>
              <a:gd name="connsiteY234" fmla="*/ 4637096 h 4676774"/>
              <a:gd name="connsiteX235" fmla="*/ 942443 w 5559425"/>
              <a:gd name="connsiteY235" fmla="*/ 4676774 h 4676774"/>
              <a:gd name="connsiteX236" fmla="*/ 686331 w 5559425"/>
              <a:gd name="connsiteY236" fmla="*/ 4676774 h 4676774"/>
              <a:gd name="connsiteX237" fmla="*/ 590540 w 5559425"/>
              <a:gd name="connsiteY237" fmla="*/ 4637096 h 4676774"/>
              <a:gd name="connsiteX238" fmla="*/ 564846 w 5559425"/>
              <a:gd name="connsiteY238" fmla="*/ 4598986 h 4676774"/>
              <a:gd name="connsiteX239" fmla="*/ 243414 w 5559425"/>
              <a:gd name="connsiteY239" fmla="*/ 4598986 h 4676774"/>
              <a:gd name="connsiteX240" fmla="*/ 0 w 5559425"/>
              <a:gd name="connsiteY240" fmla="*/ 4355572 h 4676774"/>
              <a:gd name="connsiteX241" fmla="*/ 0 w 5559425"/>
              <a:gd name="connsiteY241" fmla="*/ 1172100 h 4676774"/>
              <a:gd name="connsiteX242" fmla="*/ 243414 w 5559425"/>
              <a:gd name="connsiteY242" fmla="*/ 928686 h 4676774"/>
              <a:gd name="connsiteX243" fmla="*/ 1479061 w 5559425"/>
              <a:gd name="connsiteY243" fmla="*/ 928686 h 4676774"/>
              <a:gd name="connsiteX244" fmla="*/ 1489425 w 5559425"/>
              <a:gd name="connsiteY244" fmla="*/ 877352 h 4676774"/>
              <a:gd name="connsiteX245" fmla="*/ 1588552 w 5559425"/>
              <a:gd name="connsiteY245" fmla="*/ 778225 h 4676774"/>
              <a:gd name="connsiteX246" fmla="*/ 1606549 w 5559425"/>
              <a:gd name="connsiteY246" fmla="*/ 772638 h 4676774"/>
              <a:gd name="connsiteX247" fmla="*/ 1606549 w 5559425"/>
              <a:gd name="connsiteY247" fmla="*/ 454204 h 4676774"/>
              <a:gd name="connsiteX248" fmla="*/ 2060754 w 5559425"/>
              <a:gd name="connsiteY248" fmla="*/ 0 h 4676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</a:cxnLst>
            <a:rect l="l" t="t" r="r" b="b"/>
            <a:pathLst>
              <a:path w="5559425" h="4676774">
                <a:moveTo>
                  <a:pt x="2733675" y="1498599"/>
                </a:moveTo>
                <a:lnTo>
                  <a:pt x="2708275" y="1501774"/>
                </a:lnTo>
                <a:lnTo>
                  <a:pt x="2689225" y="1511299"/>
                </a:lnTo>
                <a:lnTo>
                  <a:pt x="2673350" y="1520824"/>
                </a:lnTo>
                <a:lnTo>
                  <a:pt x="2663825" y="1536699"/>
                </a:lnTo>
                <a:lnTo>
                  <a:pt x="2657475" y="1555749"/>
                </a:lnTo>
                <a:lnTo>
                  <a:pt x="2654300" y="1577974"/>
                </a:lnTo>
                <a:lnTo>
                  <a:pt x="2654300" y="1603374"/>
                </a:lnTo>
                <a:lnTo>
                  <a:pt x="2654300" y="1758949"/>
                </a:lnTo>
                <a:lnTo>
                  <a:pt x="2593975" y="1771649"/>
                </a:lnTo>
                <a:lnTo>
                  <a:pt x="2540000" y="1787524"/>
                </a:lnTo>
                <a:lnTo>
                  <a:pt x="2492375" y="1806574"/>
                </a:lnTo>
                <a:lnTo>
                  <a:pt x="2444750" y="1828799"/>
                </a:lnTo>
                <a:lnTo>
                  <a:pt x="2400300" y="1854199"/>
                </a:lnTo>
                <a:lnTo>
                  <a:pt x="2362200" y="1879599"/>
                </a:lnTo>
                <a:lnTo>
                  <a:pt x="2327275" y="1911349"/>
                </a:lnTo>
                <a:lnTo>
                  <a:pt x="2292350" y="1943099"/>
                </a:lnTo>
                <a:lnTo>
                  <a:pt x="2266950" y="1978024"/>
                </a:lnTo>
                <a:lnTo>
                  <a:pt x="2241550" y="2016124"/>
                </a:lnTo>
                <a:lnTo>
                  <a:pt x="2219325" y="2054224"/>
                </a:lnTo>
                <a:lnTo>
                  <a:pt x="2203450" y="2092324"/>
                </a:lnTo>
                <a:lnTo>
                  <a:pt x="2190750" y="2130424"/>
                </a:lnTo>
                <a:lnTo>
                  <a:pt x="2181225" y="2168524"/>
                </a:lnTo>
                <a:lnTo>
                  <a:pt x="2174875" y="2209799"/>
                </a:lnTo>
                <a:lnTo>
                  <a:pt x="2171700" y="2251074"/>
                </a:lnTo>
                <a:lnTo>
                  <a:pt x="2174875" y="2314574"/>
                </a:lnTo>
                <a:lnTo>
                  <a:pt x="2184400" y="2371724"/>
                </a:lnTo>
                <a:lnTo>
                  <a:pt x="2197100" y="2425699"/>
                </a:lnTo>
                <a:lnTo>
                  <a:pt x="2216150" y="2476499"/>
                </a:lnTo>
                <a:lnTo>
                  <a:pt x="2238375" y="2520949"/>
                </a:lnTo>
                <a:lnTo>
                  <a:pt x="2266950" y="2562224"/>
                </a:lnTo>
                <a:lnTo>
                  <a:pt x="2298700" y="2603499"/>
                </a:lnTo>
                <a:lnTo>
                  <a:pt x="2333625" y="2638424"/>
                </a:lnTo>
                <a:lnTo>
                  <a:pt x="2371725" y="2670174"/>
                </a:lnTo>
                <a:lnTo>
                  <a:pt x="2413000" y="2701924"/>
                </a:lnTo>
                <a:lnTo>
                  <a:pt x="2457450" y="2730499"/>
                </a:lnTo>
                <a:lnTo>
                  <a:pt x="2501900" y="2755899"/>
                </a:lnTo>
                <a:lnTo>
                  <a:pt x="2600325" y="2803524"/>
                </a:lnTo>
                <a:lnTo>
                  <a:pt x="2701925" y="2844799"/>
                </a:lnTo>
                <a:lnTo>
                  <a:pt x="2790825" y="2882899"/>
                </a:lnTo>
                <a:lnTo>
                  <a:pt x="2863850" y="2920999"/>
                </a:lnTo>
                <a:lnTo>
                  <a:pt x="2924175" y="2955924"/>
                </a:lnTo>
                <a:lnTo>
                  <a:pt x="2946400" y="2974974"/>
                </a:lnTo>
                <a:lnTo>
                  <a:pt x="2968625" y="2994024"/>
                </a:lnTo>
                <a:lnTo>
                  <a:pt x="2984500" y="3009899"/>
                </a:lnTo>
                <a:lnTo>
                  <a:pt x="3000375" y="3032124"/>
                </a:lnTo>
                <a:lnTo>
                  <a:pt x="3013075" y="3051174"/>
                </a:lnTo>
                <a:lnTo>
                  <a:pt x="3022600" y="3073399"/>
                </a:lnTo>
                <a:lnTo>
                  <a:pt x="3028950" y="3095624"/>
                </a:lnTo>
                <a:lnTo>
                  <a:pt x="3035300" y="3121024"/>
                </a:lnTo>
                <a:lnTo>
                  <a:pt x="3038475" y="3146424"/>
                </a:lnTo>
                <a:lnTo>
                  <a:pt x="3041650" y="3171824"/>
                </a:lnTo>
                <a:lnTo>
                  <a:pt x="3038475" y="3203574"/>
                </a:lnTo>
                <a:lnTo>
                  <a:pt x="3032125" y="3232149"/>
                </a:lnTo>
                <a:lnTo>
                  <a:pt x="3025775" y="3257549"/>
                </a:lnTo>
                <a:lnTo>
                  <a:pt x="3013075" y="3279774"/>
                </a:lnTo>
                <a:lnTo>
                  <a:pt x="2997200" y="3301999"/>
                </a:lnTo>
                <a:lnTo>
                  <a:pt x="2978150" y="3317874"/>
                </a:lnTo>
                <a:lnTo>
                  <a:pt x="2955925" y="3333749"/>
                </a:lnTo>
                <a:lnTo>
                  <a:pt x="2927350" y="3349624"/>
                </a:lnTo>
                <a:lnTo>
                  <a:pt x="2898775" y="3359149"/>
                </a:lnTo>
                <a:lnTo>
                  <a:pt x="2870200" y="3371849"/>
                </a:lnTo>
                <a:lnTo>
                  <a:pt x="2803525" y="3384549"/>
                </a:lnTo>
                <a:lnTo>
                  <a:pt x="2733675" y="3394074"/>
                </a:lnTo>
                <a:lnTo>
                  <a:pt x="2657475" y="3397249"/>
                </a:lnTo>
                <a:lnTo>
                  <a:pt x="2581275" y="3397249"/>
                </a:lnTo>
                <a:lnTo>
                  <a:pt x="2517775" y="3390899"/>
                </a:lnTo>
                <a:lnTo>
                  <a:pt x="2457450" y="3384549"/>
                </a:lnTo>
                <a:lnTo>
                  <a:pt x="2406650" y="3375024"/>
                </a:lnTo>
                <a:lnTo>
                  <a:pt x="2324100" y="3349624"/>
                </a:lnTo>
                <a:lnTo>
                  <a:pt x="2257425" y="3324224"/>
                </a:lnTo>
                <a:lnTo>
                  <a:pt x="2232025" y="3314699"/>
                </a:lnTo>
                <a:lnTo>
                  <a:pt x="2212975" y="3308349"/>
                </a:lnTo>
                <a:lnTo>
                  <a:pt x="2203450" y="3311524"/>
                </a:lnTo>
                <a:lnTo>
                  <a:pt x="2193925" y="3317874"/>
                </a:lnTo>
                <a:lnTo>
                  <a:pt x="2184400" y="3330574"/>
                </a:lnTo>
                <a:lnTo>
                  <a:pt x="2174875" y="3346449"/>
                </a:lnTo>
                <a:lnTo>
                  <a:pt x="2159000" y="3390899"/>
                </a:lnTo>
                <a:lnTo>
                  <a:pt x="2146300" y="3441699"/>
                </a:lnTo>
                <a:lnTo>
                  <a:pt x="2133600" y="3495674"/>
                </a:lnTo>
                <a:lnTo>
                  <a:pt x="2130425" y="3546474"/>
                </a:lnTo>
                <a:lnTo>
                  <a:pt x="2130425" y="3568699"/>
                </a:lnTo>
                <a:lnTo>
                  <a:pt x="2130425" y="3587749"/>
                </a:lnTo>
                <a:lnTo>
                  <a:pt x="2133600" y="3600449"/>
                </a:lnTo>
                <a:lnTo>
                  <a:pt x="2139950" y="3606799"/>
                </a:lnTo>
                <a:lnTo>
                  <a:pt x="2168525" y="3622674"/>
                </a:lnTo>
                <a:lnTo>
                  <a:pt x="2203450" y="3641724"/>
                </a:lnTo>
                <a:lnTo>
                  <a:pt x="2247900" y="3657599"/>
                </a:lnTo>
                <a:lnTo>
                  <a:pt x="2301875" y="3673474"/>
                </a:lnTo>
                <a:lnTo>
                  <a:pt x="2362200" y="3689349"/>
                </a:lnTo>
                <a:lnTo>
                  <a:pt x="2432050" y="3702049"/>
                </a:lnTo>
                <a:lnTo>
                  <a:pt x="2511425" y="3711574"/>
                </a:lnTo>
                <a:lnTo>
                  <a:pt x="2597150" y="3717924"/>
                </a:lnTo>
                <a:lnTo>
                  <a:pt x="2597150" y="3829049"/>
                </a:lnTo>
                <a:lnTo>
                  <a:pt x="2597150" y="3860799"/>
                </a:lnTo>
                <a:lnTo>
                  <a:pt x="2603500" y="3886199"/>
                </a:lnTo>
                <a:lnTo>
                  <a:pt x="2609850" y="3905249"/>
                </a:lnTo>
                <a:lnTo>
                  <a:pt x="2619375" y="3921124"/>
                </a:lnTo>
                <a:lnTo>
                  <a:pt x="2632075" y="3930649"/>
                </a:lnTo>
                <a:lnTo>
                  <a:pt x="2647950" y="3936999"/>
                </a:lnTo>
                <a:lnTo>
                  <a:pt x="2670175" y="3940174"/>
                </a:lnTo>
                <a:lnTo>
                  <a:pt x="2695575" y="3940174"/>
                </a:lnTo>
                <a:lnTo>
                  <a:pt x="2879725" y="3940174"/>
                </a:lnTo>
                <a:lnTo>
                  <a:pt x="2905125" y="3940174"/>
                </a:lnTo>
                <a:lnTo>
                  <a:pt x="2924175" y="3936999"/>
                </a:lnTo>
                <a:lnTo>
                  <a:pt x="2940050" y="3930649"/>
                </a:lnTo>
                <a:lnTo>
                  <a:pt x="2946400" y="3924299"/>
                </a:lnTo>
                <a:lnTo>
                  <a:pt x="2952750" y="3911599"/>
                </a:lnTo>
                <a:lnTo>
                  <a:pt x="2959100" y="3892549"/>
                </a:lnTo>
                <a:lnTo>
                  <a:pt x="2959100" y="3870324"/>
                </a:lnTo>
                <a:lnTo>
                  <a:pt x="2962275" y="3841749"/>
                </a:lnTo>
                <a:lnTo>
                  <a:pt x="2962275" y="3689349"/>
                </a:lnTo>
                <a:lnTo>
                  <a:pt x="3009900" y="3679824"/>
                </a:lnTo>
                <a:lnTo>
                  <a:pt x="3057525" y="3663949"/>
                </a:lnTo>
                <a:lnTo>
                  <a:pt x="3101975" y="3648074"/>
                </a:lnTo>
                <a:lnTo>
                  <a:pt x="3146425" y="3629024"/>
                </a:lnTo>
                <a:lnTo>
                  <a:pt x="3187700" y="3609974"/>
                </a:lnTo>
                <a:lnTo>
                  <a:pt x="3225800" y="3584574"/>
                </a:lnTo>
                <a:lnTo>
                  <a:pt x="3260725" y="3555999"/>
                </a:lnTo>
                <a:lnTo>
                  <a:pt x="3295650" y="3527424"/>
                </a:lnTo>
                <a:lnTo>
                  <a:pt x="3324225" y="3492499"/>
                </a:lnTo>
                <a:lnTo>
                  <a:pt x="3349625" y="3454399"/>
                </a:lnTo>
                <a:lnTo>
                  <a:pt x="3371850" y="3413124"/>
                </a:lnTo>
                <a:lnTo>
                  <a:pt x="3390900" y="3371849"/>
                </a:lnTo>
                <a:lnTo>
                  <a:pt x="3406775" y="3324224"/>
                </a:lnTo>
                <a:lnTo>
                  <a:pt x="3419475" y="3270249"/>
                </a:lnTo>
                <a:lnTo>
                  <a:pt x="3425825" y="3216274"/>
                </a:lnTo>
                <a:lnTo>
                  <a:pt x="3429000" y="3155949"/>
                </a:lnTo>
                <a:lnTo>
                  <a:pt x="3425825" y="3101974"/>
                </a:lnTo>
                <a:lnTo>
                  <a:pt x="3419475" y="3051174"/>
                </a:lnTo>
                <a:lnTo>
                  <a:pt x="3406775" y="3003549"/>
                </a:lnTo>
                <a:lnTo>
                  <a:pt x="3394075" y="2955924"/>
                </a:lnTo>
                <a:lnTo>
                  <a:pt x="3371850" y="2911474"/>
                </a:lnTo>
                <a:lnTo>
                  <a:pt x="3349625" y="2870199"/>
                </a:lnTo>
                <a:lnTo>
                  <a:pt x="3317875" y="2828924"/>
                </a:lnTo>
                <a:lnTo>
                  <a:pt x="3286125" y="2790824"/>
                </a:lnTo>
                <a:lnTo>
                  <a:pt x="3248025" y="2755899"/>
                </a:lnTo>
                <a:lnTo>
                  <a:pt x="3206750" y="2720974"/>
                </a:lnTo>
                <a:lnTo>
                  <a:pt x="3162300" y="2689224"/>
                </a:lnTo>
                <a:lnTo>
                  <a:pt x="3114675" y="2657474"/>
                </a:lnTo>
                <a:lnTo>
                  <a:pt x="3063875" y="2625724"/>
                </a:lnTo>
                <a:lnTo>
                  <a:pt x="3006725" y="2597149"/>
                </a:lnTo>
                <a:lnTo>
                  <a:pt x="2946400" y="2568574"/>
                </a:lnTo>
                <a:lnTo>
                  <a:pt x="2886075" y="2539999"/>
                </a:lnTo>
                <a:lnTo>
                  <a:pt x="2806700" y="2508249"/>
                </a:lnTo>
                <a:lnTo>
                  <a:pt x="2740025" y="2476499"/>
                </a:lnTo>
                <a:lnTo>
                  <a:pt x="2682875" y="2441574"/>
                </a:lnTo>
                <a:lnTo>
                  <a:pt x="2635250" y="2409824"/>
                </a:lnTo>
                <a:lnTo>
                  <a:pt x="2616200" y="2393949"/>
                </a:lnTo>
                <a:lnTo>
                  <a:pt x="2600325" y="2378074"/>
                </a:lnTo>
                <a:lnTo>
                  <a:pt x="2587625" y="2359024"/>
                </a:lnTo>
                <a:lnTo>
                  <a:pt x="2574925" y="2339974"/>
                </a:lnTo>
                <a:lnTo>
                  <a:pt x="2565400" y="2320924"/>
                </a:lnTo>
                <a:lnTo>
                  <a:pt x="2559050" y="2298699"/>
                </a:lnTo>
                <a:lnTo>
                  <a:pt x="2555875" y="2276474"/>
                </a:lnTo>
                <a:lnTo>
                  <a:pt x="2552700" y="2251074"/>
                </a:lnTo>
                <a:lnTo>
                  <a:pt x="2555875" y="2228849"/>
                </a:lnTo>
                <a:lnTo>
                  <a:pt x="2559050" y="2206624"/>
                </a:lnTo>
                <a:lnTo>
                  <a:pt x="2562225" y="2184399"/>
                </a:lnTo>
                <a:lnTo>
                  <a:pt x="2571750" y="2162174"/>
                </a:lnTo>
                <a:lnTo>
                  <a:pt x="2581275" y="2143124"/>
                </a:lnTo>
                <a:lnTo>
                  <a:pt x="2593975" y="2124074"/>
                </a:lnTo>
                <a:lnTo>
                  <a:pt x="2609850" y="2108199"/>
                </a:lnTo>
                <a:lnTo>
                  <a:pt x="2625725" y="2092324"/>
                </a:lnTo>
                <a:lnTo>
                  <a:pt x="2644775" y="2079624"/>
                </a:lnTo>
                <a:lnTo>
                  <a:pt x="2667000" y="2066924"/>
                </a:lnTo>
                <a:lnTo>
                  <a:pt x="2695575" y="2057399"/>
                </a:lnTo>
                <a:lnTo>
                  <a:pt x="2724150" y="2047874"/>
                </a:lnTo>
                <a:lnTo>
                  <a:pt x="2759075" y="2041524"/>
                </a:lnTo>
                <a:lnTo>
                  <a:pt x="2797175" y="2038349"/>
                </a:lnTo>
                <a:lnTo>
                  <a:pt x="2838450" y="2035174"/>
                </a:lnTo>
                <a:lnTo>
                  <a:pt x="2886075" y="2035174"/>
                </a:lnTo>
                <a:lnTo>
                  <a:pt x="2933700" y="2035174"/>
                </a:lnTo>
                <a:lnTo>
                  <a:pt x="2981325" y="2038349"/>
                </a:lnTo>
                <a:lnTo>
                  <a:pt x="3032125" y="2044699"/>
                </a:lnTo>
                <a:lnTo>
                  <a:pt x="3079750" y="2054224"/>
                </a:lnTo>
                <a:lnTo>
                  <a:pt x="3165475" y="2073274"/>
                </a:lnTo>
                <a:lnTo>
                  <a:pt x="3225800" y="2089149"/>
                </a:lnTo>
                <a:lnTo>
                  <a:pt x="3238500" y="2089149"/>
                </a:lnTo>
                <a:lnTo>
                  <a:pt x="3251200" y="2082799"/>
                </a:lnTo>
                <a:lnTo>
                  <a:pt x="3260725" y="2073274"/>
                </a:lnTo>
                <a:lnTo>
                  <a:pt x="3273425" y="2054224"/>
                </a:lnTo>
                <a:lnTo>
                  <a:pt x="3295650" y="2006599"/>
                </a:lnTo>
                <a:lnTo>
                  <a:pt x="3311525" y="1958974"/>
                </a:lnTo>
                <a:lnTo>
                  <a:pt x="3321050" y="1904999"/>
                </a:lnTo>
                <a:lnTo>
                  <a:pt x="3324225" y="1857374"/>
                </a:lnTo>
                <a:lnTo>
                  <a:pt x="3324225" y="1835149"/>
                </a:lnTo>
                <a:lnTo>
                  <a:pt x="3317875" y="1819274"/>
                </a:lnTo>
                <a:lnTo>
                  <a:pt x="3311525" y="1806574"/>
                </a:lnTo>
                <a:lnTo>
                  <a:pt x="3298825" y="1797049"/>
                </a:lnTo>
                <a:lnTo>
                  <a:pt x="3254375" y="1784349"/>
                </a:lnTo>
                <a:lnTo>
                  <a:pt x="3197225" y="1768474"/>
                </a:lnTo>
                <a:lnTo>
                  <a:pt x="3159125" y="1762124"/>
                </a:lnTo>
                <a:lnTo>
                  <a:pt x="3117850" y="1755774"/>
                </a:lnTo>
                <a:lnTo>
                  <a:pt x="3019425" y="1746249"/>
                </a:lnTo>
                <a:lnTo>
                  <a:pt x="3019425" y="1609724"/>
                </a:lnTo>
                <a:lnTo>
                  <a:pt x="3019425" y="1555749"/>
                </a:lnTo>
                <a:lnTo>
                  <a:pt x="3016250" y="1533524"/>
                </a:lnTo>
                <a:lnTo>
                  <a:pt x="3009900" y="1520824"/>
                </a:lnTo>
                <a:lnTo>
                  <a:pt x="3003550" y="1511299"/>
                </a:lnTo>
                <a:lnTo>
                  <a:pt x="2990850" y="1501774"/>
                </a:lnTo>
                <a:lnTo>
                  <a:pt x="2968625" y="1498599"/>
                </a:lnTo>
                <a:lnTo>
                  <a:pt x="2943225" y="1498599"/>
                </a:lnTo>
                <a:lnTo>
                  <a:pt x="2762250" y="1498599"/>
                </a:lnTo>
                <a:close/>
                <a:moveTo>
                  <a:pt x="2077933" y="438148"/>
                </a:moveTo>
                <a:cubicBezTo>
                  <a:pt x="2061771" y="438148"/>
                  <a:pt x="2048669" y="451250"/>
                  <a:pt x="2048669" y="467412"/>
                </a:cubicBezTo>
                <a:lnTo>
                  <a:pt x="2048669" y="769928"/>
                </a:lnTo>
                <a:lnTo>
                  <a:pt x="2075397" y="778225"/>
                </a:lnTo>
                <a:cubicBezTo>
                  <a:pt x="2119967" y="797076"/>
                  <a:pt x="2155673" y="832782"/>
                  <a:pt x="2174524" y="877352"/>
                </a:cubicBezTo>
                <a:lnTo>
                  <a:pt x="2184888" y="928686"/>
                </a:lnTo>
                <a:lnTo>
                  <a:pt x="3371361" y="928686"/>
                </a:lnTo>
                <a:lnTo>
                  <a:pt x="3381725" y="877352"/>
                </a:lnTo>
                <a:cubicBezTo>
                  <a:pt x="3400577" y="832782"/>
                  <a:pt x="3436283" y="797076"/>
                  <a:pt x="3480853" y="778224"/>
                </a:cubicBezTo>
                <a:lnTo>
                  <a:pt x="3507582" y="769927"/>
                </a:lnTo>
                <a:lnTo>
                  <a:pt x="3507582" y="467412"/>
                </a:lnTo>
                <a:cubicBezTo>
                  <a:pt x="3507582" y="451250"/>
                  <a:pt x="3494480" y="438148"/>
                  <a:pt x="3478318" y="438148"/>
                </a:cubicBezTo>
                <a:close/>
                <a:moveTo>
                  <a:pt x="2060754" y="0"/>
                </a:moveTo>
                <a:lnTo>
                  <a:pt x="3495494" y="0"/>
                </a:lnTo>
                <a:cubicBezTo>
                  <a:pt x="3746344" y="0"/>
                  <a:pt x="3949699" y="203354"/>
                  <a:pt x="3949699" y="454204"/>
                </a:cubicBezTo>
                <a:lnTo>
                  <a:pt x="3949699" y="772638"/>
                </a:lnTo>
                <a:lnTo>
                  <a:pt x="3967697" y="778224"/>
                </a:lnTo>
                <a:cubicBezTo>
                  <a:pt x="4012267" y="797076"/>
                  <a:pt x="4047973" y="832782"/>
                  <a:pt x="4066824" y="877352"/>
                </a:cubicBezTo>
                <a:lnTo>
                  <a:pt x="4077188" y="928686"/>
                </a:lnTo>
                <a:lnTo>
                  <a:pt x="5316011" y="928686"/>
                </a:lnTo>
                <a:cubicBezTo>
                  <a:pt x="5450445" y="928686"/>
                  <a:pt x="5559425" y="1037666"/>
                  <a:pt x="5559425" y="1172100"/>
                </a:cubicBezTo>
                <a:lnTo>
                  <a:pt x="5559425" y="4355572"/>
                </a:lnTo>
                <a:cubicBezTo>
                  <a:pt x="5559425" y="4490006"/>
                  <a:pt x="5450445" y="4598986"/>
                  <a:pt x="5316011" y="4598986"/>
                </a:cubicBezTo>
                <a:lnTo>
                  <a:pt x="4950129" y="4598986"/>
                </a:lnTo>
                <a:lnTo>
                  <a:pt x="4924434" y="4637096"/>
                </a:lnTo>
                <a:cubicBezTo>
                  <a:pt x="4899919" y="4661611"/>
                  <a:pt x="4866052" y="4676774"/>
                  <a:pt x="4828643" y="4676774"/>
                </a:cubicBezTo>
                <a:lnTo>
                  <a:pt x="4572531" y="4676774"/>
                </a:lnTo>
                <a:cubicBezTo>
                  <a:pt x="4535123" y="4676774"/>
                  <a:pt x="4501256" y="4661611"/>
                  <a:pt x="4476740" y="4637096"/>
                </a:cubicBezTo>
                <a:lnTo>
                  <a:pt x="4451046" y="4598986"/>
                </a:lnTo>
                <a:lnTo>
                  <a:pt x="1063928" y="4598986"/>
                </a:lnTo>
                <a:lnTo>
                  <a:pt x="1038234" y="4637096"/>
                </a:lnTo>
                <a:cubicBezTo>
                  <a:pt x="1013719" y="4661611"/>
                  <a:pt x="979851" y="4676774"/>
                  <a:pt x="942443" y="4676774"/>
                </a:cubicBezTo>
                <a:lnTo>
                  <a:pt x="686331" y="4676774"/>
                </a:lnTo>
                <a:cubicBezTo>
                  <a:pt x="648922" y="4676774"/>
                  <a:pt x="615055" y="4661611"/>
                  <a:pt x="590540" y="4637096"/>
                </a:cubicBezTo>
                <a:lnTo>
                  <a:pt x="564846" y="4598986"/>
                </a:lnTo>
                <a:lnTo>
                  <a:pt x="243414" y="4598986"/>
                </a:lnTo>
                <a:cubicBezTo>
                  <a:pt x="108980" y="4598986"/>
                  <a:pt x="0" y="4490006"/>
                  <a:pt x="0" y="4355572"/>
                </a:cubicBezTo>
                <a:lnTo>
                  <a:pt x="0" y="1172100"/>
                </a:lnTo>
                <a:cubicBezTo>
                  <a:pt x="0" y="1037666"/>
                  <a:pt x="108980" y="928686"/>
                  <a:pt x="243414" y="928686"/>
                </a:cubicBezTo>
                <a:lnTo>
                  <a:pt x="1479061" y="928686"/>
                </a:lnTo>
                <a:lnTo>
                  <a:pt x="1489425" y="877352"/>
                </a:lnTo>
                <a:cubicBezTo>
                  <a:pt x="1508276" y="832782"/>
                  <a:pt x="1543982" y="797076"/>
                  <a:pt x="1588552" y="778225"/>
                </a:cubicBezTo>
                <a:lnTo>
                  <a:pt x="1606549" y="772638"/>
                </a:lnTo>
                <a:lnTo>
                  <a:pt x="1606549" y="454204"/>
                </a:lnTo>
                <a:cubicBezTo>
                  <a:pt x="1606549" y="203354"/>
                  <a:pt x="1809904" y="0"/>
                  <a:pt x="20607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945356" y="3167390"/>
            <a:ext cx="1753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Helvetica" panose="020B0604020202030204" pitchFamily="34" charset="0"/>
              </a:rPr>
              <a:t>21</a:t>
            </a:r>
            <a:r>
              <a:rPr lang="zh-CN" altLang="en-US" sz="2800" dirty="0" smtClean="0">
                <a:solidFill>
                  <a:schemeClr val="bg1"/>
                </a:solidFill>
                <a:latin typeface="Helvetica" panose="020B0604020202030204" pitchFamily="34" charset="0"/>
              </a:rPr>
              <a:t>，</a:t>
            </a:r>
            <a:r>
              <a:rPr lang="en-US" altLang="zh-CN" sz="2800" dirty="0" smtClean="0">
                <a:solidFill>
                  <a:schemeClr val="bg1"/>
                </a:solidFill>
                <a:latin typeface="Helvetica" panose="020B0604020202030204" pitchFamily="34" charset="0"/>
              </a:rPr>
              <a:t>1546</a:t>
            </a:r>
            <a:endParaRPr lang="zh-CN" altLang="en-US" sz="2800" dirty="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573346" y="3167390"/>
            <a:ext cx="1753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Helvetica" panose="020B0604020202030204" pitchFamily="34" charset="0"/>
              </a:rPr>
              <a:t>14</a:t>
            </a:r>
            <a:r>
              <a:rPr lang="zh-CN" altLang="en-US" sz="2800" dirty="0" smtClean="0">
                <a:solidFill>
                  <a:schemeClr val="bg1"/>
                </a:solidFill>
                <a:latin typeface="Helvetica" panose="020B0604020202030204" pitchFamily="34" charset="0"/>
              </a:rPr>
              <a:t>，</a:t>
            </a:r>
            <a:r>
              <a:rPr lang="en-US" altLang="zh-CN" sz="2800" dirty="0" smtClean="0">
                <a:solidFill>
                  <a:schemeClr val="bg1"/>
                </a:solidFill>
                <a:latin typeface="Helvetica" panose="020B0604020202030204" pitchFamily="34" charset="0"/>
              </a:rPr>
              <a:t>5471</a:t>
            </a:r>
            <a:endParaRPr lang="zh-CN" altLang="en-US" sz="2800" dirty="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069039" y="3167390"/>
            <a:ext cx="1753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Helvetica" panose="020B0604020202030204" pitchFamily="34" charset="0"/>
              </a:rPr>
              <a:t>30</a:t>
            </a:r>
            <a:r>
              <a:rPr lang="zh-CN" altLang="en-US" sz="2800" dirty="0" smtClean="0">
                <a:solidFill>
                  <a:schemeClr val="bg1"/>
                </a:solidFill>
                <a:latin typeface="Helvetica" panose="020B0604020202030204" pitchFamily="34" charset="0"/>
              </a:rPr>
              <a:t>，</a:t>
            </a:r>
            <a:r>
              <a:rPr lang="en-US" altLang="zh-CN" sz="2800" dirty="0" smtClean="0">
                <a:solidFill>
                  <a:schemeClr val="bg1"/>
                </a:solidFill>
                <a:latin typeface="Helvetica" panose="020B0604020202030204" pitchFamily="34" charset="0"/>
              </a:rPr>
              <a:t>5214</a:t>
            </a:r>
            <a:endParaRPr lang="zh-CN" altLang="en-US" sz="2800" dirty="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36283" y="4054246"/>
            <a:ext cx="2419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  <a:latin typeface="Helvetica" panose="020B0604020202030204" pitchFamily="34" charset="0"/>
              </a:rPr>
              <a:t>Add the text to describe this people introduce him to us write the word as you like</a:t>
            </a:r>
            <a:endParaRPr lang="zh-CN" altLang="en-US" sz="1200" dirty="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12185" y="4054246"/>
            <a:ext cx="2419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  <a:latin typeface="Helvetica" panose="020B0604020202030204" pitchFamily="34" charset="0"/>
              </a:rPr>
              <a:t>Add the text to describe this people introduce him to us write the word as you like</a:t>
            </a:r>
            <a:endParaRPr lang="zh-CN" altLang="en-US" sz="1200" dirty="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240175" y="4054246"/>
            <a:ext cx="2419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  <a:latin typeface="Helvetica" panose="020B0604020202030204" pitchFamily="34" charset="0"/>
              </a:rPr>
              <a:t>Add the text to describe this people introduce him to us write the word as you like</a:t>
            </a:r>
            <a:endParaRPr lang="zh-CN" altLang="en-US" sz="1200" dirty="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735868" y="4054246"/>
            <a:ext cx="2419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 smtClean="0">
                <a:solidFill>
                  <a:schemeClr val="bg1"/>
                </a:solidFill>
                <a:latin typeface="Helvetica" panose="020B0604020202030204" pitchFamily="34" charset="0"/>
              </a:rPr>
              <a:t>Add the text to describe this people introduce him to us write the word as you like</a:t>
            </a:r>
            <a:endParaRPr lang="zh-CN" altLang="en-US" sz="1200" dirty="0">
              <a:solidFill>
                <a:schemeClr val="bg1"/>
              </a:solidFill>
              <a:latin typeface="Helvetica" panose="020B0604020202030204" pitchFamily="34" charset="0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450020" y="480230"/>
            <a:ext cx="6867524" cy="923330"/>
            <a:chOff x="1450020" y="480230"/>
            <a:chExt cx="6867524" cy="923330"/>
          </a:xfrm>
        </p:grpSpPr>
        <p:sp>
          <p:nvSpPr>
            <p:cNvPr id="17" name="文本框 38"/>
            <p:cNvSpPr txBox="1">
              <a:spLocks noChangeArrowheads="1"/>
            </p:cNvSpPr>
            <p:nvPr/>
          </p:nvSpPr>
          <p:spPr bwMode="auto">
            <a:xfrm>
              <a:off x="1450020" y="480230"/>
              <a:ext cx="362426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输入你的智能标题</a:t>
              </a:r>
              <a:endParaRPr lang="zh-CN" altLang="en-US" sz="24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1450020" y="941895"/>
              <a:ext cx="686752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atinLnBrk="1">
                <a:lnSpc>
                  <a:spcPct val="150000"/>
                </a:lnSpc>
              </a:pPr>
              <a:r>
                <a:rPr lang="en-US" altLang="zh-CN" sz="1600" noProof="1" smtClean="0">
                  <a:solidFill>
                    <a:schemeClr val="bg1"/>
                  </a:solidFill>
                  <a:latin typeface="+mj-ea"/>
                  <a:ea typeface="+mj-ea"/>
                </a:rPr>
                <a:t>Lorem Ipsum Dolor Sit Er Elit Lamet, Consectetaur Cillium Adipisicing Pecu, </a:t>
              </a:r>
              <a:endParaRPr lang="zh-CN" altLang="en-US" sz="1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4387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1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6" grpId="0" animBg="1"/>
      <p:bldP spid="7" grpId="0" animBg="1"/>
      <p:bldP spid="8" grpId="0" animBg="1"/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43900" y="0"/>
            <a:ext cx="3848100" cy="6858000"/>
          </a:xfrm>
          <a:prstGeom prst="rect">
            <a:avLst/>
          </a:prstGeom>
        </p:spPr>
      </p:pic>
      <p:grpSp>
        <p:nvGrpSpPr>
          <p:cNvPr id="160" name="组合 159"/>
          <p:cNvGrpSpPr/>
          <p:nvPr/>
        </p:nvGrpSpPr>
        <p:grpSpPr>
          <a:xfrm>
            <a:off x="1677988" y="1556395"/>
            <a:ext cx="6491134" cy="3745210"/>
            <a:chOff x="1677988" y="1635125"/>
            <a:chExt cx="6491134" cy="3745210"/>
          </a:xfrm>
        </p:grpSpPr>
        <p:grpSp>
          <p:nvGrpSpPr>
            <p:cNvPr id="148" name="组合 147"/>
            <p:cNvGrpSpPr/>
            <p:nvPr/>
          </p:nvGrpSpPr>
          <p:grpSpPr>
            <a:xfrm>
              <a:off x="1677988" y="1635125"/>
              <a:ext cx="6491134" cy="641350"/>
              <a:chOff x="2306638" y="1501775"/>
              <a:chExt cx="6491134" cy="641350"/>
            </a:xfrm>
          </p:grpSpPr>
          <p:sp>
            <p:nvSpPr>
              <p:cNvPr id="149" name="椭圆 148"/>
              <p:cNvSpPr/>
              <p:nvPr/>
            </p:nvSpPr>
            <p:spPr>
              <a:xfrm>
                <a:off x="2306638" y="1501775"/>
                <a:ext cx="641350" cy="641350"/>
              </a:xfrm>
              <a:prstGeom prst="ellipse">
                <a:avLst/>
              </a:prstGeom>
              <a:noFill/>
              <a:ln>
                <a:solidFill>
                  <a:srgbClr val="B3C6C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32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</a:t>
                </a:r>
                <a:endParaRPr lang="zh-CN" altLang="en-US" sz="3200" b="1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0" name="文本框 38"/>
              <p:cNvSpPr txBox="1">
                <a:spLocks noChangeArrowheads="1"/>
              </p:cNvSpPr>
              <p:nvPr/>
            </p:nvSpPr>
            <p:spPr bwMode="auto">
              <a:xfrm>
                <a:off x="3138488" y="1591617"/>
                <a:ext cx="5659284" cy="4616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r>
                  <a:rPr lang="zh-CN" altLang="en-US" sz="2400" b="1" spc="6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输入你的智能标题</a:t>
                </a:r>
                <a:endParaRPr lang="zh-CN" altLang="en-US" sz="2400" b="1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51" name="组合 150"/>
            <p:cNvGrpSpPr/>
            <p:nvPr/>
          </p:nvGrpSpPr>
          <p:grpSpPr>
            <a:xfrm>
              <a:off x="1677988" y="2669745"/>
              <a:ext cx="6467150" cy="641350"/>
              <a:chOff x="3646488" y="2498725"/>
              <a:chExt cx="6467150" cy="641350"/>
            </a:xfrm>
          </p:grpSpPr>
          <p:sp>
            <p:nvSpPr>
              <p:cNvPr id="152" name="椭圆 151"/>
              <p:cNvSpPr/>
              <p:nvPr/>
            </p:nvSpPr>
            <p:spPr>
              <a:xfrm>
                <a:off x="3646488" y="2498725"/>
                <a:ext cx="641350" cy="641350"/>
              </a:xfrm>
              <a:prstGeom prst="ellipse">
                <a:avLst/>
              </a:prstGeom>
              <a:noFill/>
              <a:ln>
                <a:solidFill>
                  <a:srgbClr val="B3C6C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</a:t>
                </a:r>
                <a:endParaRPr lang="zh-CN" altLang="en-US" sz="3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3" name="文本框 39"/>
              <p:cNvSpPr txBox="1">
                <a:spLocks noChangeArrowheads="1"/>
              </p:cNvSpPr>
              <p:nvPr/>
            </p:nvSpPr>
            <p:spPr bwMode="auto">
              <a:xfrm>
                <a:off x="4456113" y="2594272"/>
                <a:ext cx="5657525" cy="4616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r>
                  <a:rPr lang="zh-CN" altLang="en-US" sz="2400" b="1" spc="6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输入你的智能标题</a:t>
                </a:r>
                <a:endParaRPr lang="zh-CN" altLang="en-US" sz="2400" b="1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54" name="组合 153"/>
            <p:cNvGrpSpPr/>
            <p:nvPr/>
          </p:nvGrpSpPr>
          <p:grpSpPr>
            <a:xfrm>
              <a:off x="1677988" y="3704365"/>
              <a:ext cx="6491134" cy="641350"/>
              <a:chOff x="4913313" y="3429000"/>
              <a:chExt cx="6491134" cy="641350"/>
            </a:xfrm>
          </p:grpSpPr>
          <p:sp>
            <p:nvSpPr>
              <p:cNvPr id="155" name="椭圆 154"/>
              <p:cNvSpPr/>
              <p:nvPr/>
            </p:nvSpPr>
            <p:spPr>
              <a:xfrm>
                <a:off x="4913313" y="3429000"/>
                <a:ext cx="641350" cy="641350"/>
              </a:xfrm>
              <a:prstGeom prst="ellipse">
                <a:avLst/>
              </a:prstGeom>
              <a:noFill/>
              <a:ln>
                <a:solidFill>
                  <a:srgbClr val="B3C6C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3</a:t>
                </a:r>
                <a:endParaRPr lang="zh-CN" altLang="en-US" sz="3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6" name="文本框 40"/>
              <p:cNvSpPr txBox="1">
                <a:spLocks noChangeArrowheads="1"/>
              </p:cNvSpPr>
              <p:nvPr/>
            </p:nvSpPr>
            <p:spPr bwMode="auto">
              <a:xfrm>
                <a:off x="5745163" y="3518842"/>
                <a:ext cx="5659284" cy="4616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r>
                  <a:rPr lang="zh-CN" altLang="en-US" sz="2400" b="1" spc="6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输入你的智能标题</a:t>
                </a:r>
                <a:endParaRPr lang="zh-CN" altLang="en-US" sz="2400" b="1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57" name="组合 156"/>
            <p:cNvGrpSpPr/>
            <p:nvPr/>
          </p:nvGrpSpPr>
          <p:grpSpPr>
            <a:xfrm>
              <a:off x="1677988" y="4738985"/>
              <a:ext cx="6467149" cy="641350"/>
              <a:chOff x="6511925" y="4495800"/>
              <a:chExt cx="6467149" cy="641350"/>
            </a:xfrm>
          </p:grpSpPr>
          <p:sp>
            <p:nvSpPr>
              <p:cNvPr id="158" name="椭圆 157"/>
              <p:cNvSpPr/>
              <p:nvPr/>
            </p:nvSpPr>
            <p:spPr>
              <a:xfrm>
                <a:off x="6511925" y="4495800"/>
                <a:ext cx="641350" cy="641350"/>
              </a:xfrm>
              <a:prstGeom prst="ellipse">
                <a:avLst/>
              </a:prstGeom>
              <a:noFill/>
              <a:ln>
                <a:solidFill>
                  <a:srgbClr val="B3C6C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4</a:t>
                </a:r>
                <a:endParaRPr lang="zh-CN" altLang="en-US" sz="3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9" name="文本框 41"/>
              <p:cNvSpPr txBox="1">
                <a:spLocks noChangeArrowheads="1"/>
              </p:cNvSpPr>
              <p:nvPr/>
            </p:nvSpPr>
            <p:spPr bwMode="auto">
              <a:xfrm>
                <a:off x="7321549" y="4585642"/>
                <a:ext cx="5657525" cy="4616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r>
                  <a:rPr lang="zh-CN" altLang="en-US" sz="2400" b="1" spc="6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输入你的智能标题</a:t>
                </a:r>
                <a:endParaRPr lang="zh-CN" altLang="en-US" sz="2400" b="1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99176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3285145"/>
            <a:ext cx="7391400" cy="2602951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1791218" y="2644170"/>
            <a:ext cx="8609565" cy="1569660"/>
            <a:chOff x="1910797" y="2739419"/>
            <a:chExt cx="8609565" cy="1569660"/>
          </a:xfrm>
        </p:grpSpPr>
        <p:sp>
          <p:nvSpPr>
            <p:cNvPr id="13" name="矩形 12"/>
            <p:cNvSpPr/>
            <p:nvPr/>
          </p:nvSpPr>
          <p:spPr>
            <a:xfrm>
              <a:off x="1910797" y="2739419"/>
              <a:ext cx="1627369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9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9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3652838" y="2872708"/>
              <a:ext cx="6867524" cy="1255152"/>
              <a:chOff x="3652838" y="2872708"/>
              <a:chExt cx="6867524" cy="1255152"/>
            </a:xfrm>
          </p:grpSpPr>
          <p:sp>
            <p:nvSpPr>
              <p:cNvPr id="14" name="文本框 38"/>
              <p:cNvSpPr txBox="1">
                <a:spLocks noChangeArrowheads="1"/>
              </p:cNvSpPr>
              <p:nvPr/>
            </p:nvSpPr>
            <p:spPr bwMode="auto">
              <a:xfrm>
                <a:off x="3652838" y="2872708"/>
                <a:ext cx="3624262" cy="4616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r>
                  <a:rPr lang="zh-CN" altLang="en-US" sz="2400" b="1" spc="6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输入你的智能标题</a:t>
                </a:r>
                <a:endParaRPr lang="zh-CN" altLang="en-US" sz="2400" b="1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652838" y="3334373"/>
                <a:ext cx="6867524" cy="7934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atinLnBrk="1">
                  <a:lnSpc>
                    <a:spcPct val="150000"/>
                  </a:lnSpc>
                </a:pPr>
                <a:r>
                  <a:rPr lang="en-US" altLang="zh-CN" sz="1600" noProof="1" smtClean="0">
                    <a:solidFill>
                      <a:schemeClr val="bg1"/>
                    </a:solidFill>
                    <a:latin typeface="+mj-ea"/>
                    <a:ea typeface="+mj-ea"/>
                  </a:rPr>
                  <a:t>Lorem Ipsum Dolor Sit Er Elit Lamet, Consectetaur Cillium Adipisicing Pecu, Sed Do Eiusmod Tempor Incididunt Ut Lab.</a:t>
                </a:r>
                <a:endParaRPr lang="zh-CN" altLang="en-US" sz="1600" dirty="0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948526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1450020" y="480230"/>
            <a:ext cx="6867524" cy="923330"/>
            <a:chOff x="1450020" y="480230"/>
            <a:chExt cx="6867524" cy="923330"/>
          </a:xfrm>
        </p:grpSpPr>
        <p:sp>
          <p:nvSpPr>
            <p:cNvPr id="5" name="文本框 38"/>
            <p:cNvSpPr txBox="1">
              <a:spLocks noChangeArrowheads="1"/>
            </p:cNvSpPr>
            <p:nvPr/>
          </p:nvSpPr>
          <p:spPr bwMode="auto">
            <a:xfrm>
              <a:off x="1450020" y="480230"/>
              <a:ext cx="362426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输入你的智能标题</a:t>
              </a:r>
              <a:endParaRPr lang="zh-CN" altLang="en-US" sz="24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450020" y="941895"/>
              <a:ext cx="686752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atinLnBrk="1">
                <a:lnSpc>
                  <a:spcPct val="150000"/>
                </a:lnSpc>
              </a:pPr>
              <a:r>
                <a:rPr lang="en-US" altLang="zh-CN" sz="1600" noProof="1" smtClean="0">
                  <a:solidFill>
                    <a:schemeClr val="bg1"/>
                  </a:solidFill>
                  <a:latin typeface="+mj-ea"/>
                  <a:ea typeface="+mj-ea"/>
                </a:rPr>
                <a:t>Lorem Ipsum Dolor Sit Er Elit Lamet, Consectetaur Cillium Adipisicing Pecu, </a:t>
              </a:r>
              <a:endParaRPr lang="zh-CN" altLang="en-US" sz="1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8" name="Group 51"/>
          <p:cNvGrpSpPr>
            <a:grpSpLocks/>
          </p:cNvGrpSpPr>
          <p:nvPr/>
        </p:nvGrpSpPr>
        <p:grpSpPr bwMode="auto">
          <a:xfrm flipV="1">
            <a:off x="7150100" y="2841625"/>
            <a:ext cx="2105025" cy="2425700"/>
            <a:chOff x="1923786" y="2403728"/>
            <a:chExt cx="2315077" cy="2669052"/>
          </a:xfrm>
        </p:grpSpPr>
        <p:sp>
          <p:nvSpPr>
            <p:cNvPr id="19" name="Flowchart: Decision 64"/>
            <p:cNvSpPr/>
            <p:nvPr/>
          </p:nvSpPr>
          <p:spPr>
            <a:xfrm>
              <a:off x="1923786" y="2403728"/>
              <a:ext cx="2315077" cy="2315077"/>
            </a:xfrm>
            <a:prstGeom prst="flowChartDecision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GB" dirty="0" smtClean="0"/>
                <a:t>73</a:t>
              </a:r>
              <a:endParaRPr lang="en-GB" dirty="0"/>
            </a:p>
          </p:txBody>
        </p:sp>
        <p:sp>
          <p:nvSpPr>
            <p:cNvPr id="20" name="Flowchart: Decision 65"/>
            <p:cNvSpPr/>
            <p:nvPr/>
          </p:nvSpPr>
          <p:spPr>
            <a:xfrm>
              <a:off x="1923786" y="2758320"/>
              <a:ext cx="2315077" cy="2314460"/>
            </a:xfrm>
            <a:prstGeom prst="flowChartDecision">
              <a:avLst/>
            </a:prstGeom>
            <a:solidFill>
              <a:schemeClr val="bg1">
                <a:lumMod val="95000"/>
                <a:alpha val="27000"/>
              </a:schemeClr>
            </a:solidFill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/>
            </a:p>
          </p:txBody>
        </p:sp>
      </p:grpSp>
      <p:grpSp>
        <p:nvGrpSpPr>
          <p:cNvPr id="9" name="Group 52"/>
          <p:cNvGrpSpPr/>
          <p:nvPr/>
        </p:nvGrpSpPr>
        <p:grpSpPr bwMode="auto">
          <a:xfrm>
            <a:off x="7921629" y="3612297"/>
            <a:ext cx="561966" cy="562652"/>
            <a:chOff x="9145588" y="4435475"/>
            <a:chExt cx="464344" cy="465138"/>
          </a:xfrm>
          <a:solidFill>
            <a:schemeClr val="bg1"/>
          </a:solidFill>
        </p:grpSpPr>
        <p:sp>
          <p:nvSpPr>
            <p:cNvPr id="10" name="AutoShape 7"/>
            <p:cNvSpPr>
              <a:spLocks/>
            </p:cNvSpPr>
            <p:nvPr/>
          </p:nvSpPr>
          <p:spPr bwMode="auto">
            <a:xfrm>
              <a:off x="9145588" y="4435475"/>
              <a:ext cx="464344" cy="465138"/>
            </a:xfrm>
            <a:custGeom>
              <a:avLst/>
              <a:gdLst>
                <a:gd name="T0" fmla="+- 0 10800 1271"/>
                <a:gd name="T1" fmla="*/ T0 w 19058"/>
                <a:gd name="T2" fmla="+- 0 10799 1270"/>
                <a:gd name="T3" fmla="*/ 10799 h 19059"/>
                <a:gd name="T4" fmla="+- 0 10800 1271"/>
                <a:gd name="T5" fmla="*/ T4 w 19058"/>
                <a:gd name="T6" fmla="+- 0 10799 1270"/>
                <a:gd name="T7" fmla="*/ 10799 h 19059"/>
                <a:gd name="T8" fmla="+- 0 10800 1271"/>
                <a:gd name="T9" fmla="*/ T8 w 19058"/>
                <a:gd name="T10" fmla="+- 0 10799 1270"/>
                <a:gd name="T11" fmla="*/ 10799 h 19059"/>
                <a:gd name="T12" fmla="+- 0 10800 1271"/>
                <a:gd name="T13" fmla="*/ T12 w 19058"/>
                <a:gd name="T14" fmla="+- 0 10799 1270"/>
                <a:gd name="T15" fmla="*/ 10799 h 1905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8" h="19059">
                  <a:moveTo>
                    <a:pt x="6430" y="17268"/>
                  </a:moveTo>
                  <a:cubicBezTo>
                    <a:pt x="2162" y="15559"/>
                    <a:pt x="82" y="10698"/>
                    <a:pt x="1790" y="6431"/>
                  </a:cubicBezTo>
                  <a:cubicBezTo>
                    <a:pt x="3499" y="2164"/>
                    <a:pt x="8360" y="81"/>
                    <a:pt x="12627" y="1791"/>
                  </a:cubicBezTo>
                  <a:cubicBezTo>
                    <a:pt x="16894" y="3499"/>
                    <a:pt x="18975" y="8361"/>
                    <a:pt x="17267" y="12628"/>
                  </a:cubicBezTo>
                  <a:cubicBezTo>
                    <a:pt x="15558" y="16895"/>
                    <a:pt x="10696" y="18976"/>
                    <a:pt x="6430" y="17268"/>
                  </a:cubicBezTo>
                  <a:moveTo>
                    <a:pt x="13070" y="685"/>
                  </a:moveTo>
                  <a:cubicBezTo>
                    <a:pt x="8186" y="-1270"/>
                    <a:pt x="2641" y="1103"/>
                    <a:pt x="685" y="5987"/>
                  </a:cubicBezTo>
                  <a:cubicBezTo>
                    <a:pt x="-1271" y="10872"/>
                    <a:pt x="1103" y="16418"/>
                    <a:pt x="5987" y="18373"/>
                  </a:cubicBezTo>
                  <a:cubicBezTo>
                    <a:pt x="10871" y="20330"/>
                    <a:pt x="16416" y="17955"/>
                    <a:pt x="18373" y="13071"/>
                  </a:cubicBezTo>
                  <a:cubicBezTo>
                    <a:pt x="20329" y="8186"/>
                    <a:pt x="17954" y="2641"/>
                    <a:pt x="13070" y="68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1" name="AutoShape 8"/>
            <p:cNvSpPr>
              <a:spLocks/>
            </p:cNvSpPr>
            <p:nvPr/>
          </p:nvSpPr>
          <p:spPr bwMode="auto">
            <a:xfrm>
              <a:off x="9348788" y="4638675"/>
              <a:ext cx="57944" cy="57944"/>
            </a:xfrm>
            <a:custGeom>
              <a:avLst/>
              <a:gdLst>
                <a:gd name="T0" fmla="+- 0 10801 1272"/>
                <a:gd name="T1" fmla="*/ T0 w 19059"/>
                <a:gd name="T2" fmla="+- 0 10800 1272"/>
                <a:gd name="T3" fmla="*/ 10800 h 19056"/>
                <a:gd name="T4" fmla="+- 0 10801 1272"/>
                <a:gd name="T5" fmla="*/ T4 w 19059"/>
                <a:gd name="T6" fmla="+- 0 10800 1272"/>
                <a:gd name="T7" fmla="*/ 10800 h 19056"/>
                <a:gd name="T8" fmla="+- 0 10801 1272"/>
                <a:gd name="T9" fmla="*/ T8 w 19059"/>
                <a:gd name="T10" fmla="+- 0 10800 1272"/>
                <a:gd name="T11" fmla="*/ 10800 h 19056"/>
                <a:gd name="T12" fmla="+- 0 10801 1272"/>
                <a:gd name="T13" fmla="*/ T12 w 19059"/>
                <a:gd name="T14" fmla="+- 0 10800 1272"/>
                <a:gd name="T15" fmla="*/ 10800 h 1905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9" h="19056">
                  <a:moveTo>
                    <a:pt x="7753" y="13951"/>
                  </a:moveTo>
                  <a:cubicBezTo>
                    <a:pt x="5315" y="12969"/>
                    <a:pt x="4129" y="10197"/>
                    <a:pt x="5101" y="7755"/>
                  </a:cubicBezTo>
                  <a:cubicBezTo>
                    <a:pt x="6083" y="5323"/>
                    <a:pt x="8860" y="4132"/>
                    <a:pt x="11298" y="5104"/>
                  </a:cubicBezTo>
                  <a:cubicBezTo>
                    <a:pt x="13735" y="6081"/>
                    <a:pt x="14926" y="8858"/>
                    <a:pt x="13949" y="11300"/>
                  </a:cubicBezTo>
                  <a:cubicBezTo>
                    <a:pt x="12972" y="13737"/>
                    <a:pt x="10195" y="14923"/>
                    <a:pt x="7753" y="13951"/>
                  </a:cubicBezTo>
                  <a:moveTo>
                    <a:pt x="13070" y="686"/>
                  </a:moveTo>
                  <a:cubicBezTo>
                    <a:pt x="8190" y="-1272"/>
                    <a:pt x="2640" y="1104"/>
                    <a:pt x="686" y="5988"/>
                  </a:cubicBezTo>
                  <a:cubicBezTo>
                    <a:pt x="-1272" y="10872"/>
                    <a:pt x="1105" y="16416"/>
                    <a:pt x="5985" y="18369"/>
                  </a:cubicBezTo>
                  <a:cubicBezTo>
                    <a:pt x="10870" y="20328"/>
                    <a:pt x="16415" y="17951"/>
                    <a:pt x="18374" y="13072"/>
                  </a:cubicBezTo>
                  <a:cubicBezTo>
                    <a:pt x="20328" y="8188"/>
                    <a:pt x="17960" y="2644"/>
                    <a:pt x="13070" y="68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2" name="AutoShape 9"/>
            <p:cNvSpPr>
              <a:spLocks/>
            </p:cNvSpPr>
            <p:nvPr/>
          </p:nvSpPr>
          <p:spPr bwMode="auto">
            <a:xfrm>
              <a:off x="9290050" y="4580732"/>
              <a:ext cx="174625" cy="174625"/>
            </a:xfrm>
            <a:custGeom>
              <a:avLst/>
              <a:gdLst>
                <a:gd name="T0" fmla="+- 0 10800 1271"/>
                <a:gd name="T1" fmla="*/ T0 w 19059"/>
                <a:gd name="T2" fmla="+- 0 10800 1271"/>
                <a:gd name="T3" fmla="*/ 10800 h 19058"/>
                <a:gd name="T4" fmla="+- 0 10800 1271"/>
                <a:gd name="T5" fmla="*/ T4 w 19059"/>
                <a:gd name="T6" fmla="+- 0 10800 1271"/>
                <a:gd name="T7" fmla="*/ 10800 h 19058"/>
                <a:gd name="T8" fmla="+- 0 10800 1271"/>
                <a:gd name="T9" fmla="*/ T8 w 19059"/>
                <a:gd name="T10" fmla="+- 0 10800 1271"/>
                <a:gd name="T11" fmla="*/ 10800 h 19058"/>
                <a:gd name="T12" fmla="+- 0 10800 1271"/>
                <a:gd name="T13" fmla="*/ T12 w 19059"/>
                <a:gd name="T14" fmla="+- 0 10800 1271"/>
                <a:gd name="T15" fmla="*/ 10800 h 1905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9" h="19058">
                  <a:moveTo>
                    <a:pt x="7169" y="15424"/>
                  </a:moveTo>
                  <a:cubicBezTo>
                    <a:pt x="3916" y="14123"/>
                    <a:pt x="2331" y="10417"/>
                    <a:pt x="3632" y="7167"/>
                  </a:cubicBezTo>
                  <a:cubicBezTo>
                    <a:pt x="4934" y="3917"/>
                    <a:pt x="8638" y="2331"/>
                    <a:pt x="11889" y="3632"/>
                  </a:cubicBezTo>
                  <a:cubicBezTo>
                    <a:pt x="15141" y="4934"/>
                    <a:pt x="16728" y="8640"/>
                    <a:pt x="15425" y="11890"/>
                  </a:cubicBezTo>
                  <a:cubicBezTo>
                    <a:pt x="14124" y="15140"/>
                    <a:pt x="10419" y="16728"/>
                    <a:pt x="7169" y="15424"/>
                  </a:cubicBezTo>
                  <a:moveTo>
                    <a:pt x="13071" y="685"/>
                  </a:moveTo>
                  <a:cubicBezTo>
                    <a:pt x="8186" y="-1271"/>
                    <a:pt x="2639" y="1104"/>
                    <a:pt x="686" y="5987"/>
                  </a:cubicBezTo>
                  <a:cubicBezTo>
                    <a:pt x="-1271" y="10871"/>
                    <a:pt x="1104" y="16416"/>
                    <a:pt x="5987" y="18372"/>
                  </a:cubicBezTo>
                  <a:cubicBezTo>
                    <a:pt x="10874" y="20329"/>
                    <a:pt x="16418" y="17955"/>
                    <a:pt x="18375" y="13070"/>
                  </a:cubicBezTo>
                  <a:cubicBezTo>
                    <a:pt x="20328" y="8186"/>
                    <a:pt x="17956" y="2641"/>
                    <a:pt x="13071" y="68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3" name="AutoShape 10"/>
            <p:cNvSpPr>
              <a:spLocks/>
            </p:cNvSpPr>
            <p:nvPr/>
          </p:nvSpPr>
          <p:spPr bwMode="auto">
            <a:xfrm>
              <a:off x="9406732" y="4696619"/>
              <a:ext cx="72231" cy="74613"/>
            </a:xfrm>
            <a:custGeom>
              <a:avLst/>
              <a:gdLst>
                <a:gd name="T0" fmla="+- 0 10804 288"/>
                <a:gd name="T1" fmla="*/ T0 w 21033"/>
                <a:gd name="T2" fmla="+- 0 10798 277"/>
                <a:gd name="T3" fmla="*/ 10798 h 21043"/>
                <a:gd name="T4" fmla="+- 0 10804 288"/>
                <a:gd name="T5" fmla="*/ T4 w 21033"/>
                <a:gd name="T6" fmla="+- 0 10798 277"/>
                <a:gd name="T7" fmla="*/ 10798 h 21043"/>
                <a:gd name="T8" fmla="+- 0 10804 288"/>
                <a:gd name="T9" fmla="*/ T8 w 21033"/>
                <a:gd name="T10" fmla="+- 0 10798 277"/>
                <a:gd name="T11" fmla="*/ 10798 h 21043"/>
                <a:gd name="T12" fmla="+- 0 10804 288"/>
                <a:gd name="T13" fmla="*/ T12 w 21033"/>
                <a:gd name="T14" fmla="+- 0 10798 277"/>
                <a:gd name="T15" fmla="*/ 10798 h 2104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3" h="21043">
                  <a:moveTo>
                    <a:pt x="20881" y="2825"/>
                  </a:moveTo>
                  <a:cubicBezTo>
                    <a:pt x="21312" y="1771"/>
                    <a:pt x="20787" y="572"/>
                    <a:pt x="19713" y="149"/>
                  </a:cubicBezTo>
                  <a:cubicBezTo>
                    <a:pt x="18636" y="-277"/>
                    <a:pt x="17414" y="238"/>
                    <a:pt x="16984" y="1296"/>
                  </a:cubicBezTo>
                  <a:lnTo>
                    <a:pt x="16980" y="1292"/>
                  </a:lnTo>
                  <a:cubicBezTo>
                    <a:pt x="13964" y="8692"/>
                    <a:pt x="8182" y="14184"/>
                    <a:pt x="1269" y="17089"/>
                  </a:cubicBezTo>
                  <a:cubicBezTo>
                    <a:pt x="207" y="17536"/>
                    <a:pt x="-288" y="18747"/>
                    <a:pt x="170" y="19789"/>
                  </a:cubicBezTo>
                  <a:cubicBezTo>
                    <a:pt x="629" y="20840"/>
                    <a:pt x="1863" y="21323"/>
                    <a:pt x="2924" y="20876"/>
                  </a:cubicBezTo>
                  <a:cubicBezTo>
                    <a:pt x="2961" y="20860"/>
                    <a:pt x="2982" y="20828"/>
                    <a:pt x="3014" y="20815"/>
                  </a:cubicBezTo>
                  <a:cubicBezTo>
                    <a:pt x="10874" y="17480"/>
                    <a:pt x="17451" y="11227"/>
                    <a:pt x="20877" y="2825"/>
                  </a:cubicBezTo>
                  <a:cubicBezTo>
                    <a:pt x="20877" y="2825"/>
                    <a:pt x="20881" y="2825"/>
                    <a:pt x="20881" y="282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4" name="AutoShape 11"/>
            <p:cNvSpPr>
              <a:spLocks/>
            </p:cNvSpPr>
            <p:nvPr/>
          </p:nvSpPr>
          <p:spPr bwMode="auto">
            <a:xfrm>
              <a:off x="9435307" y="4725988"/>
              <a:ext cx="103981" cy="106363"/>
            </a:xfrm>
            <a:custGeom>
              <a:avLst/>
              <a:gdLst>
                <a:gd name="T0" fmla="+- 0 10803 203"/>
                <a:gd name="T1" fmla="*/ T0 w 21201"/>
                <a:gd name="T2" fmla="+- 0 10798 194"/>
                <a:gd name="T3" fmla="*/ 10798 h 21209"/>
                <a:gd name="T4" fmla="+- 0 10803 203"/>
                <a:gd name="T5" fmla="*/ T4 w 21201"/>
                <a:gd name="T6" fmla="+- 0 10798 194"/>
                <a:gd name="T7" fmla="*/ 10798 h 21209"/>
                <a:gd name="T8" fmla="+- 0 10803 203"/>
                <a:gd name="T9" fmla="*/ T8 w 21201"/>
                <a:gd name="T10" fmla="+- 0 10798 194"/>
                <a:gd name="T11" fmla="*/ 10798 h 21209"/>
                <a:gd name="T12" fmla="+- 0 10803 203"/>
                <a:gd name="T13" fmla="*/ T12 w 21201"/>
                <a:gd name="T14" fmla="+- 0 10798 194"/>
                <a:gd name="T15" fmla="*/ 10798 h 2120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201" h="21209">
                  <a:moveTo>
                    <a:pt x="20267" y="104"/>
                  </a:moveTo>
                  <a:cubicBezTo>
                    <a:pt x="19508" y="-194"/>
                    <a:pt x="18645" y="169"/>
                    <a:pt x="18339" y="912"/>
                  </a:cubicBezTo>
                  <a:cubicBezTo>
                    <a:pt x="14991" y="9110"/>
                    <a:pt x="8568" y="15198"/>
                    <a:pt x="894" y="18420"/>
                  </a:cubicBezTo>
                  <a:cubicBezTo>
                    <a:pt x="144" y="18735"/>
                    <a:pt x="-203" y="19589"/>
                    <a:pt x="121" y="20327"/>
                  </a:cubicBezTo>
                  <a:cubicBezTo>
                    <a:pt x="442" y="21068"/>
                    <a:pt x="1314" y="21406"/>
                    <a:pt x="2067" y="21090"/>
                  </a:cubicBezTo>
                  <a:cubicBezTo>
                    <a:pt x="2102" y="21073"/>
                    <a:pt x="2125" y="21042"/>
                    <a:pt x="2159" y="21025"/>
                  </a:cubicBezTo>
                  <a:cubicBezTo>
                    <a:pt x="10491" y="17500"/>
                    <a:pt x="17461" y="10881"/>
                    <a:pt x="21095" y="1994"/>
                  </a:cubicBezTo>
                  <a:cubicBezTo>
                    <a:pt x="21397" y="1250"/>
                    <a:pt x="21026" y="404"/>
                    <a:pt x="20267" y="10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5" name="AutoShape 12"/>
            <p:cNvSpPr>
              <a:spLocks/>
            </p:cNvSpPr>
            <p:nvPr/>
          </p:nvSpPr>
          <p:spPr bwMode="auto">
            <a:xfrm>
              <a:off x="9421019" y="4711700"/>
              <a:ext cx="88106" cy="89694"/>
            </a:xfrm>
            <a:custGeom>
              <a:avLst/>
              <a:gdLst>
                <a:gd name="T0" fmla="+- 0 10802 238"/>
                <a:gd name="T1" fmla="*/ T0 w 21128"/>
                <a:gd name="T2" fmla="+- 0 10797 227"/>
                <a:gd name="T3" fmla="*/ 10797 h 21141"/>
                <a:gd name="T4" fmla="+- 0 10802 238"/>
                <a:gd name="T5" fmla="*/ T4 w 21128"/>
                <a:gd name="T6" fmla="+- 0 10797 227"/>
                <a:gd name="T7" fmla="*/ 10797 h 21141"/>
                <a:gd name="T8" fmla="+- 0 10802 238"/>
                <a:gd name="T9" fmla="*/ T8 w 21128"/>
                <a:gd name="T10" fmla="+- 0 10797 227"/>
                <a:gd name="T11" fmla="*/ 10797 h 21141"/>
                <a:gd name="T12" fmla="+- 0 10802 238"/>
                <a:gd name="T13" fmla="*/ T12 w 21128"/>
                <a:gd name="T14" fmla="+- 0 10797 227"/>
                <a:gd name="T15" fmla="*/ 10797 h 2114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28" h="21141">
                  <a:moveTo>
                    <a:pt x="20035" y="122"/>
                  </a:moveTo>
                  <a:cubicBezTo>
                    <a:pt x="19142" y="-227"/>
                    <a:pt x="18134" y="195"/>
                    <a:pt x="17778" y="1071"/>
                  </a:cubicBezTo>
                  <a:cubicBezTo>
                    <a:pt x="14571" y="8936"/>
                    <a:pt x="8412" y="14778"/>
                    <a:pt x="1051" y="17867"/>
                  </a:cubicBezTo>
                  <a:lnTo>
                    <a:pt x="1054" y="17867"/>
                  </a:lnTo>
                  <a:cubicBezTo>
                    <a:pt x="172" y="18240"/>
                    <a:pt x="-238" y="19242"/>
                    <a:pt x="142" y="20108"/>
                  </a:cubicBezTo>
                  <a:cubicBezTo>
                    <a:pt x="522" y="20973"/>
                    <a:pt x="1543" y="21372"/>
                    <a:pt x="2425" y="21003"/>
                  </a:cubicBezTo>
                  <a:cubicBezTo>
                    <a:pt x="2459" y="20986"/>
                    <a:pt x="2476" y="20956"/>
                    <a:pt x="2514" y="20936"/>
                  </a:cubicBezTo>
                  <a:cubicBezTo>
                    <a:pt x="10651" y="17491"/>
                    <a:pt x="17459" y="11027"/>
                    <a:pt x="21002" y="2339"/>
                  </a:cubicBezTo>
                  <a:cubicBezTo>
                    <a:pt x="21361" y="1463"/>
                    <a:pt x="20927" y="472"/>
                    <a:pt x="20035" y="12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6" name="AutoShape 13"/>
            <p:cNvSpPr>
              <a:spLocks/>
            </p:cNvSpPr>
            <p:nvPr/>
          </p:nvSpPr>
          <p:spPr bwMode="auto">
            <a:xfrm>
              <a:off x="9275763" y="4566444"/>
              <a:ext cx="73025" cy="73819"/>
            </a:xfrm>
            <a:custGeom>
              <a:avLst/>
              <a:gdLst>
                <a:gd name="T0" fmla="+- 0 10797 278"/>
                <a:gd name="T1" fmla="*/ T0 w 21039"/>
                <a:gd name="T2" fmla="+- 0 10803 281"/>
                <a:gd name="T3" fmla="*/ 10803 h 21044"/>
                <a:gd name="T4" fmla="+- 0 10797 278"/>
                <a:gd name="T5" fmla="*/ T4 w 21039"/>
                <a:gd name="T6" fmla="+- 0 10803 281"/>
                <a:gd name="T7" fmla="*/ 10803 h 21044"/>
                <a:gd name="T8" fmla="+- 0 10797 278"/>
                <a:gd name="T9" fmla="*/ T8 w 21039"/>
                <a:gd name="T10" fmla="+- 0 10803 281"/>
                <a:gd name="T11" fmla="*/ 10803 h 21044"/>
                <a:gd name="T12" fmla="+- 0 10797 278"/>
                <a:gd name="T13" fmla="*/ T12 w 21039"/>
                <a:gd name="T14" fmla="+- 0 10803 281"/>
                <a:gd name="T15" fmla="*/ 10803 h 2104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9" h="21044">
                  <a:moveTo>
                    <a:pt x="20871" y="1248"/>
                  </a:moveTo>
                  <a:cubicBezTo>
                    <a:pt x="20411" y="197"/>
                    <a:pt x="19177" y="-281"/>
                    <a:pt x="18112" y="169"/>
                  </a:cubicBezTo>
                  <a:cubicBezTo>
                    <a:pt x="18075" y="181"/>
                    <a:pt x="18050" y="214"/>
                    <a:pt x="18021" y="226"/>
                  </a:cubicBezTo>
                  <a:cubicBezTo>
                    <a:pt x="10159" y="3562"/>
                    <a:pt x="3583" y="9820"/>
                    <a:pt x="152" y="18220"/>
                  </a:cubicBezTo>
                  <a:lnTo>
                    <a:pt x="148" y="18220"/>
                  </a:lnTo>
                  <a:cubicBezTo>
                    <a:pt x="-278" y="19278"/>
                    <a:pt x="242" y="20473"/>
                    <a:pt x="1320" y="20896"/>
                  </a:cubicBezTo>
                  <a:cubicBezTo>
                    <a:pt x="2398" y="21318"/>
                    <a:pt x="3620" y="20803"/>
                    <a:pt x="4046" y="19749"/>
                  </a:cubicBezTo>
                  <a:lnTo>
                    <a:pt x="4051" y="19749"/>
                  </a:lnTo>
                  <a:cubicBezTo>
                    <a:pt x="7068" y="12356"/>
                    <a:pt x="12856" y="6858"/>
                    <a:pt x="19764" y="3956"/>
                  </a:cubicBezTo>
                  <a:cubicBezTo>
                    <a:pt x="20830" y="3506"/>
                    <a:pt x="21322" y="2298"/>
                    <a:pt x="20871" y="124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7" name="AutoShape 14"/>
            <p:cNvSpPr>
              <a:spLocks/>
            </p:cNvSpPr>
            <p:nvPr/>
          </p:nvSpPr>
          <p:spPr bwMode="auto">
            <a:xfrm>
              <a:off x="9217819" y="4508500"/>
              <a:ext cx="103981" cy="105569"/>
            </a:xfrm>
            <a:custGeom>
              <a:avLst/>
              <a:gdLst>
                <a:gd name="T0" fmla="+- 0 10797 198"/>
                <a:gd name="T1" fmla="*/ T0 w 21199"/>
                <a:gd name="T2" fmla="+- 0 10802 198"/>
                <a:gd name="T3" fmla="*/ 10802 h 21208"/>
                <a:gd name="T4" fmla="+- 0 10797 198"/>
                <a:gd name="T5" fmla="*/ T4 w 21199"/>
                <a:gd name="T6" fmla="+- 0 10802 198"/>
                <a:gd name="T7" fmla="*/ 10802 h 21208"/>
                <a:gd name="T8" fmla="+- 0 10797 198"/>
                <a:gd name="T9" fmla="*/ T8 w 21199"/>
                <a:gd name="T10" fmla="+- 0 10802 198"/>
                <a:gd name="T11" fmla="*/ 10802 h 21208"/>
                <a:gd name="T12" fmla="+- 0 10797 198"/>
                <a:gd name="T13" fmla="*/ T12 w 21199"/>
                <a:gd name="T14" fmla="+- 0 10802 198"/>
                <a:gd name="T15" fmla="*/ 10802 h 2120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99" h="21208">
                  <a:moveTo>
                    <a:pt x="21077" y="880"/>
                  </a:moveTo>
                  <a:cubicBezTo>
                    <a:pt x="20753" y="142"/>
                    <a:pt x="19881" y="-198"/>
                    <a:pt x="19129" y="117"/>
                  </a:cubicBezTo>
                  <a:cubicBezTo>
                    <a:pt x="19097" y="131"/>
                    <a:pt x="19071" y="162"/>
                    <a:pt x="19039" y="179"/>
                  </a:cubicBezTo>
                  <a:cubicBezTo>
                    <a:pt x="10706" y="3707"/>
                    <a:pt x="3739" y="10322"/>
                    <a:pt x="106" y="19208"/>
                  </a:cubicBezTo>
                  <a:cubicBezTo>
                    <a:pt x="-198" y="19957"/>
                    <a:pt x="172" y="20803"/>
                    <a:pt x="934" y="21101"/>
                  </a:cubicBezTo>
                  <a:cubicBezTo>
                    <a:pt x="1689" y="21401"/>
                    <a:pt x="2552" y="21041"/>
                    <a:pt x="2859" y="20292"/>
                  </a:cubicBezTo>
                  <a:cubicBezTo>
                    <a:pt x="6206" y="12096"/>
                    <a:pt x="12625" y="6008"/>
                    <a:pt x="20301" y="2787"/>
                  </a:cubicBezTo>
                  <a:cubicBezTo>
                    <a:pt x="21051" y="2469"/>
                    <a:pt x="21402" y="1618"/>
                    <a:pt x="21077" y="88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8" name="AutoShape 15"/>
            <p:cNvSpPr>
              <a:spLocks/>
            </p:cNvSpPr>
            <p:nvPr/>
          </p:nvSpPr>
          <p:spPr bwMode="auto">
            <a:xfrm>
              <a:off x="9247188" y="4537075"/>
              <a:ext cx="88107" cy="90488"/>
            </a:xfrm>
            <a:custGeom>
              <a:avLst/>
              <a:gdLst>
                <a:gd name="T0" fmla="+- 0 10796 232"/>
                <a:gd name="T1" fmla="*/ T0 w 21129"/>
                <a:gd name="T2" fmla="+- 0 10804 234"/>
                <a:gd name="T3" fmla="*/ 10804 h 21141"/>
                <a:gd name="T4" fmla="+- 0 10796 232"/>
                <a:gd name="T5" fmla="*/ T4 w 21129"/>
                <a:gd name="T6" fmla="+- 0 10804 234"/>
                <a:gd name="T7" fmla="*/ 10804 h 21141"/>
                <a:gd name="T8" fmla="+- 0 10796 232"/>
                <a:gd name="T9" fmla="*/ T8 w 21129"/>
                <a:gd name="T10" fmla="+- 0 10804 234"/>
                <a:gd name="T11" fmla="*/ 10804 h 21141"/>
                <a:gd name="T12" fmla="+- 0 10796 232"/>
                <a:gd name="T13" fmla="*/ T12 w 21129"/>
                <a:gd name="T14" fmla="+- 0 10804 234"/>
                <a:gd name="T15" fmla="*/ 10804 h 2114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29" h="21141">
                  <a:moveTo>
                    <a:pt x="20075" y="3267"/>
                  </a:moveTo>
                  <a:cubicBezTo>
                    <a:pt x="20953" y="2898"/>
                    <a:pt x="21368" y="1899"/>
                    <a:pt x="20987" y="1030"/>
                  </a:cubicBezTo>
                  <a:cubicBezTo>
                    <a:pt x="20611" y="168"/>
                    <a:pt x="19589" y="-234"/>
                    <a:pt x="18707" y="138"/>
                  </a:cubicBezTo>
                  <a:cubicBezTo>
                    <a:pt x="18670" y="152"/>
                    <a:pt x="18649" y="185"/>
                    <a:pt x="18615" y="198"/>
                  </a:cubicBezTo>
                  <a:cubicBezTo>
                    <a:pt x="10481" y="3647"/>
                    <a:pt x="3673" y="10118"/>
                    <a:pt x="124" y="18802"/>
                  </a:cubicBezTo>
                  <a:cubicBezTo>
                    <a:pt x="-232" y="19678"/>
                    <a:pt x="205" y="20666"/>
                    <a:pt x="1094" y="21019"/>
                  </a:cubicBezTo>
                  <a:cubicBezTo>
                    <a:pt x="1983" y="21366"/>
                    <a:pt x="2991" y="20946"/>
                    <a:pt x="3354" y="20071"/>
                  </a:cubicBezTo>
                  <a:cubicBezTo>
                    <a:pt x="6561" y="12205"/>
                    <a:pt x="12717" y="6360"/>
                    <a:pt x="20075" y="3274"/>
                  </a:cubicBezTo>
                  <a:cubicBezTo>
                    <a:pt x="20075" y="3274"/>
                    <a:pt x="20075" y="3267"/>
                    <a:pt x="20075" y="326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22" name="Group 67"/>
          <p:cNvGrpSpPr>
            <a:grpSpLocks/>
          </p:cNvGrpSpPr>
          <p:nvPr/>
        </p:nvGrpSpPr>
        <p:grpSpPr bwMode="auto">
          <a:xfrm flipV="1">
            <a:off x="2936875" y="2836863"/>
            <a:ext cx="2103438" cy="2425700"/>
            <a:chOff x="1923786" y="2403728"/>
            <a:chExt cx="2315077" cy="2669052"/>
          </a:xfrm>
        </p:grpSpPr>
        <p:sp>
          <p:nvSpPr>
            <p:cNvPr id="26" name="Flowchart: Decision 71"/>
            <p:cNvSpPr/>
            <p:nvPr/>
          </p:nvSpPr>
          <p:spPr>
            <a:xfrm>
              <a:off x="1923786" y="2403728"/>
              <a:ext cx="2315077" cy="2315077"/>
            </a:xfrm>
            <a:prstGeom prst="flowChartDecision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/>
            </a:p>
          </p:txBody>
        </p:sp>
        <p:sp>
          <p:nvSpPr>
            <p:cNvPr id="27" name="Flowchart: Decision 72"/>
            <p:cNvSpPr/>
            <p:nvPr/>
          </p:nvSpPr>
          <p:spPr>
            <a:xfrm>
              <a:off x="1923786" y="2758321"/>
              <a:ext cx="2315077" cy="2314459"/>
            </a:xfrm>
            <a:prstGeom prst="flowChartDecision">
              <a:avLst/>
            </a:prstGeom>
            <a:solidFill>
              <a:schemeClr val="bg1">
                <a:lumMod val="95000"/>
                <a:alpha val="27000"/>
              </a:schemeClr>
            </a:solidFill>
            <a:ln>
              <a:noFill/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/>
            </a:p>
          </p:txBody>
        </p:sp>
      </p:grpSp>
      <p:grpSp>
        <p:nvGrpSpPr>
          <p:cNvPr id="23" name="Group 68"/>
          <p:cNvGrpSpPr/>
          <p:nvPr/>
        </p:nvGrpSpPr>
        <p:grpSpPr bwMode="auto">
          <a:xfrm>
            <a:off x="3776359" y="3606574"/>
            <a:ext cx="424470" cy="562652"/>
            <a:chOff x="3582988" y="3510757"/>
            <a:chExt cx="319088" cy="465138"/>
          </a:xfrm>
          <a:solidFill>
            <a:schemeClr val="bg1"/>
          </a:solidFill>
        </p:grpSpPr>
        <p:sp>
          <p:nvSpPr>
            <p:cNvPr id="24" name="AutoShape 113"/>
            <p:cNvSpPr>
              <a:spLocks/>
            </p:cNvSpPr>
            <p:nvPr/>
          </p:nvSpPr>
          <p:spPr bwMode="auto">
            <a:xfrm>
              <a:off x="3582988" y="3510757"/>
              <a:ext cx="319088" cy="4651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25" name="AutoShape 114"/>
            <p:cNvSpPr>
              <a:spLocks/>
            </p:cNvSpPr>
            <p:nvPr/>
          </p:nvSpPr>
          <p:spPr bwMode="auto">
            <a:xfrm>
              <a:off x="3655219" y="3583782"/>
              <a:ext cx="94456" cy="9445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29" name="Group 74"/>
          <p:cNvGrpSpPr>
            <a:grpSpLocks/>
          </p:cNvGrpSpPr>
          <p:nvPr/>
        </p:nvGrpSpPr>
        <p:grpSpPr bwMode="auto">
          <a:xfrm>
            <a:off x="831850" y="2486025"/>
            <a:ext cx="2105025" cy="2425700"/>
            <a:chOff x="1923786" y="2403728"/>
            <a:chExt cx="2315077" cy="2669052"/>
          </a:xfrm>
        </p:grpSpPr>
        <p:sp>
          <p:nvSpPr>
            <p:cNvPr id="33" name="Flowchart: Decision 78"/>
            <p:cNvSpPr/>
            <p:nvPr/>
          </p:nvSpPr>
          <p:spPr>
            <a:xfrm>
              <a:off x="1923786" y="2403728"/>
              <a:ext cx="2315077" cy="2315077"/>
            </a:xfrm>
            <a:prstGeom prst="flowChartDecision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/>
            </a:p>
          </p:txBody>
        </p:sp>
        <p:sp>
          <p:nvSpPr>
            <p:cNvPr id="34" name="Flowchart: Decision 79"/>
            <p:cNvSpPr/>
            <p:nvPr/>
          </p:nvSpPr>
          <p:spPr>
            <a:xfrm>
              <a:off x="1923786" y="2758321"/>
              <a:ext cx="2315077" cy="2314459"/>
            </a:xfrm>
            <a:prstGeom prst="flowChartDecision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/>
            </a:p>
          </p:txBody>
        </p:sp>
      </p:grpSp>
      <p:grpSp>
        <p:nvGrpSpPr>
          <p:cNvPr id="30" name="Group 75"/>
          <p:cNvGrpSpPr/>
          <p:nvPr/>
        </p:nvGrpSpPr>
        <p:grpSpPr bwMode="auto">
          <a:xfrm>
            <a:off x="1671967" y="3577436"/>
            <a:ext cx="421714" cy="562652"/>
            <a:chOff x="2639219" y="3510757"/>
            <a:chExt cx="348456" cy="465138"/>
          </a:xfrm>
          <a:solidFill>
            <a:schemeClr val="bg1"/>
          </a:solidFill>
        </p:grpSpPr>
        <p:sp>
          <p:nvSpPr>
            <p:cNvPr id="31" name="AutoShape 115"/>
            <p:cNvSpPr>
              <a:spLocks/>
            </p:cNvSpPr>
            <p:nvPr/>
          </p:nvSpPr>
          <p:spPr bwMode="auto">
            <a:xfrm>
              <a:off x="2639219" y="3510757"/>
              <a:ext cx="348456" cy="4651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800" y="12825"/>
                  </a:moveTo>
                  <a:lnTo>
                    <a:pt x="19800" y="13500"/>
                  </a:lnTo>
                  <a:lnTo>
                    <a:pt x="19800" y="14850"/>
                  </a:lnTo>
                  <a:lnTo>
                    <a:pt x="19800" y="15525"/>
                  </a:lnTo>
                  <a:cubicBezTo>
                    <a:pt x="19800" y="18129"/>
                    <a:pt x="16972" y="20249"/>
                    <a:pt x="13499" y="20249"/>
                  </a:cubicBezTo>
                  <a:lnTo>
                    <a:pt x="8099" y="20249"/>
                  </a:lnTo>
                  <a:cubicBezTo>
                    <a:pt x="4627" y="20249"/>
                    <a:pt x="1800" y="18129"/>
                    <a:pt x="1800" y="15525"/>
                  </a:cubicBezTo>
                  <a:lnTo>
                    <a:pt x="1800" y="14850"/>
                  </a:lnTo>
                  <a:lnTo>
                    <a:pt x="1800" y="13500"/>
                  </a:lnTo>
                  <a:lnTo>
                    <a:pt x="1800" y="12825"/>
                  </a:lnTo>
                  <a:lnTo>
                    <a:pt x="1800" y="10800"/>
                  </a:lnTo>
                  <a:cubicBezTo>
                    <a:pt x="1800" y="10427"/>
                    <a:pt x="2203" y="10124"/>
                    <a:pt x="2699" y="10124"/>
                  </a:cubicBezTo>
                  <a:lnTo>
                    <a:pt x="4499" y="10124"/>
                  </a:lnTo>
                  <a:lnTo>
                    <a:pt x="17100" y="10124"/>
                  </a:lnTo>
                  <a:lnTo>
                    <a:pt x="18899" y="10124"/>
                  </a:lnTo>
                  <a:cubicBezTo>
                    <a:pt x="19396" y="10124"/>
                    <a:pt x="19800" y="10427"/>
                    <a:pt x="19800" y="10800"/>
                  </a:cubicBezTo>
                  <a:cubicBezTo>
                    <a:pt x="19800" y="10800"/>
                    <a:pt x="19800" y="12825"/>
                    <a:pt x="19800" y="12825"/>
                  </a:cubicBezTo>
                  <a:close/>
                  <a:moveTo>
                    <a:pt x="14400" y="6075"/>
                  </a:moveTo>
                  <a:lnTo>
                    <a:pt x="14400" y="6076"/>
                  </a:lnTo>
                  <a:lnTo>
                    <a:pt x="14400" y="8774"/>
                  </a:lnTo>
                  <a:lnTo>
                    <a:pt x="7200" y="8774"/>
                  </a:lnTo>
                  <a:lnTo>
                    <a:pt x="7200" y="6076"/>
                  </a:lnTo>
                  <a:lnTo>
                    <a:pt x="7200" y="6075"/>
                  </a:lnTo>
                  <a:cubicBezTo>
                    <a:pt x="7200" y="4583"/>
                    <a:pt x="8811" y="3375"/>
                    <a:pt x="10800" y="3375"/>
                  </a:cubicBezTo>
                  <a:cubicBezTo>
                    <a:pt x="12788" y="3375"/>
                    <a:pt x="14400" y="4583"/>
                    <a:pt x="14400" y="6075"/>
                  </a:cubicBezTo>
                  <a:moveTo>
                    <a:pt x="4499" y="6075"/>
                  </a:moveTo>
                  <a:cubicBezTo>
                    <a:pt x="4499" y="3465"/>
                    <a:pt x="7320" y="1350"/>
                    <a:pt x="10800" y="1350"/>
                  </a:cubicBezTo>
                  <a:cubicBezTo>
                    <a:pt x="14279" y="1350"/>
                    <a:pt x="17100" y="3465"/>
                    <a:pt x="17100" y="6075"/>
                  </a:cubicBezTo>
                  <a:lnTo>
                    <a:pt x="17100" y="8774"/>
                  </a:lnTo>
                  <a:lnTo>
                    <a:pt x="15299" y="8774"/>
                  </a:lnTo>
                  <a:lnTo>
                    <a:pt x="15299" y="6076"/>
                  </a:lnTo>
                  <a:cubicBezTo>
                    <a:pt x="15299" y="4212"/>
                    <a:pt x="13285" y="2701"/>
                    <a:pt x="10800" y="2701"/>
                  </a:cubicBezTo>
                  <a:cubicBezTo>
                    <a:pt x="8314" y="2701"/>
                    <a:pt x="6299" y="4212"/>
                    <a:pt x="6299" y="6076"/>
                  </a:cubicBezTo>
                  <a:lnTo>
                    <a:pt x="6299" y="8774"/>
                  </a:lnTo>
                  <a:lnTo>
                    <a:pt x="4499" y="8774"/>
                  </a:lnTo>
                  <a:cubicBezTo>
                    <a:pt x="4499" y="8774"/>
                    <a:pt x="4499" y="6075"/>
                    <a:pt x="4499" y="6075"/>
                  </a:cubicBezTo>
                  <a:close/>
                  <a:moveTo>
                    <a:pt x="18899" y="8774"/>
                  </a:moveTo>
                  <a:lnTo>
                    <a:pt x="18899" y="6075"/>
                  </a:lnTo>
                  <a:cubicBezTo>
                    <a:pt x="18899" y="2719"/>
                    <a:pt x="15274" y="0"/>
                    <a:pt x="10800" y="0"/>
                  </a:cubicBezTo>
                  <a:cubicBezTo>
                    <a:pt x="6325" y="0"/>
                    <a:pt x="2699" y="2719"/>
                    <a:pt x="2699" y="6075"/>
                  </a:cubicBezTo>
                  <a:lnTo>
                    <a:pt x="2699" y="8774"/>
                  </a:lnTo>
                  <a:cubicBezTo>
                    <a:pt x="1208" y="8774"/>
                    <a:pt x="0" y="9681"/>
                    <a:pt x="0" y="10800"/>
                  </a:cubicBezTo>
                  <a:lnTo>
                    <a:pt x="0" y="12825"/>
                  </a:lnTo>
                  <a:lnTo>
                    <a:pt x="0" y="13500"/>
                  </a:lnTo>
                  <a:lnTo>
                    <a:pt x="0" y="14850"/>
                  </a:lnTo>
                  <a:lnTo>
                    <a:pt x="0" y="15525"/>
                  </a:lnTo>
                  <a:cubicBezTo>
                    <a:pt x="0" y="18880"/>
                    <a:pt x="3625" y="21599"/>
                    <a:pt x="8099" y="21599"/>
                  </a:cubicBezTo>
                  <a:lnTo>
                    <a:pt x="13499" y="21599"/>
                  </a:lnTo>
                  <a:cubicBezTo>
                    <a:pt x="17974" y="21599"/>
                    <a:pt x="21600" y="18880"/>
                    <a:pt x="21600" y="15525"/>
                  </a:cubicBezTo>
                  <a:lnTo>
                    <a:pt x="21600" y="14850"/>
                  </a:lnTo>
                  <a:lnTo>
                    <a:pt x="21600" y="13500"/>
                  </a:lnTo>
                  <a:lnTo>
                    <a:pt x="21600" y="12825"/>
                  </a:lnTo>
                  <a:lnTo>
                    <a:pt x="21600" y="10800"/>
                  </a:lnTo>
                  <a:cubicBezTo>
                    <a:pt x="21600" y="9681"/>
                    <a:pt x="20391" y="8774"/>
                    <a:pt x="18899" y="877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32" name="AutoShape 116"/>
            <p:cNvSpPr>
              <a:spLocks/>
            </p:cNvSpPr>
            <p:nvPr/>
          </p:nvSpPr>
          <p:spPr bwMode="auto">
            <a:xfrm>
              <a:off x="2784475" y="3786982"/>
              <a:ext cx="57944" cy="873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8" y="0"/>
                    <a:pt x="0" y="3226"/>
                    <a:pt x="0" y="7201"/>
                  </a:cubicBezTo>
                  <a:cubicBezTo>
                    <a:pt x="0" y="9390"/>
                    <a:pt x="1798" y="13537"/>
                    <a:pt x="3601" y="16821"/>
                  </a:cubicBezTo>
                  <a:cubicBezTo>
                    <a:pt x="5070" y="19493"/>
                    <a:pt x="6916" y="21600"/>
                    <a:pt x="10800" y="21600"/>
                  </a:cubicBezTo>
                  <a:cubicBezTo>
                    <a:pt x="15016" y="21600"/>
                    <a:pt x="16529" y="19514"/>
                    <a:pt x="18003" y="16858"/>
                  </a:cubicBezTo>
                  <a:cubicBezTo>
                    <a:pt x="19828" y="13567"/>
                    <a:pt x="21600" y="9397"/>
                    <a:pt x="21600" y="7201"/>
                  </a:cubicBezTo>
                  <a:cubicBezTo>
                    <a:pt x="21600" y="3226"/>
                    <a:pt x="16761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36" name="Group 81"/>
          <p:cNvGrpSpPr>
            <a:grpSpLocks/>
          </p:cNvGrpSpPr>
          <p:nvPr/>
        </p:nvGrpSpPr>
        <p:grpSpPr bwMode="auto">
          <a:xfrm>
            <a:off x="5045075" y="2482850"/>
            <a:ext cx="2105025" cy="2425700"/>
            <a:chOff x="1923786" y="2403728"/>
            <a:chExt cx="2315077" cy="2669052"/>
          </a:xfrm>
        </p:grpSpPr>
        <p:sp>
          <p:nvSpPr>
            <p:cNvPr id="41" name="Flowchart: Decision 86"/>
            <p:cNvSpPr/>
            <p:nvPr/>
          </p:nvSpPr>
          <p:spPr>
            <a:xfrm>
              <a:off x="1923786" y="2403728"/>
              <a:ext cx="2315077" cy="2315077"/>
            </a:xfrm>
            <a:prstGeom prst="flowChartDecision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/>
            </a:p>
          </p:txBody>
        </p:sp>
        <p:sp>
          <p:nvSpPr>
            <p:cNvPr id="42" name="Flowchart: Decision 87"/>
            <p:cNvSpPr/>
            <p:nvPr/>
          </p:nvSpPr>
          <p:spPr>
            <a:xfrm>
              <a:off x="1923786" y="2758321"/>
              <a:ext cx="2315077" cy="2314459"/>
            </a:xfrm>
            <a:prstGeom prst="flowChartDecision">
              <a:avLst/>
            </a:prstGeom>
            <a:solidFill>
              <a:schemeClr val="bg1">
                <a:lumMod val="95000"/>
                <a:alpha val="27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/>
            </a:p>
          </p:txBody>
        </p:sp>
      </p:grpSp>
      <p:grpSp>
        <p:nvGrpSpPr>
          <p:cNvPr id="37" name="Group 82"/>
          <p:cNvGrpSpPr/>
          <p:nvPr/>
        </p:nvGrpSpPr>
        <p:grpSpPr bwMode="auto">
          <a:xfrm>
            <a:off x="5816604" y="3575223"/>
            <a:ext cx="561966" cy="561692"/>
            <a:chOff x="4439444" y="2582069"/>
            <a:chExt cx="464344" cy="464344"/>
          </a:xfrm>
          <a:solidFill>
            <a:schemeClr val="bg1"/>
          </a:solidFill>
        </p:grpSpPr>
        <p:sp>
          <p:nvSpPr>
            <p:cNvPr id="38" name="AutoShape 123"/>
            <p:cNvSpPr>
              <a:spLocks/>
            </p:cNvSpPr>
            <p:nvPr/>
          </p:nvSpPr>
          <p:spPr bwMode="auto">
            <a:xfrm>
              <a:off x="4439444" y="2582069"/>
              <a:ext cx="464344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39" name="AutoShape 124"/>
            <p:cNvSpPr>
              <a:spLocks/>
            </p:cNvSpPr>
            <p:nvPr/>
          </p:nvSpPr>
          <p:spPr bwMode="auto">
            <a:xfrm>
              <a:off x="4570413" y="2712244"/>
              <a:ext cx="203200" cy="2032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40" name="AutoShape 125"/>
            <p:cNvSpPr>
              <a:spLocks/>
            </p:cNvSpPr>
            <p:nvPr/>
          </p:nvSpPr>
          <p:spPr bwMode="auto">
            <a:xfrm>
              <a:off x="4613275" y="2755900"/>
              <a:ext cx="116682" cy="1166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46" name="Group 91"/>
          <p:cNvGrpSpPr>
            <a:grpSpLocks/>
          </p:cNvGrpSpPr>
          <p:nvPr/>
        </p:nvGrpSpPr>
        <p:grpSpPr bwMode="auto">
          <a:xfrm>
            <a:off x="2867025" y="5375275"/>
            <a:ext cx="2243138" cy="1092200"/>
            <a:chOff x="3816825" y="5468753"/>
            <a:chExt cx="2242158" cy="1092639"/>
          </a:xfrm>
        </p:grpSpPr>
        <p:sp>
          <p:nvSpPr>
            <p:cNvPr id="47" name="TextBox 92"/>
            <p:cNvSpPr txBox="1">
              <a:spLocks noChangeArrowheads="1"/>
            </p:cNvSpPr>
            <p:nvPr/>
          </p:nvSpPr>
          <p:spPr bwMode="auto">
            <a:xfrm>
              <a:off x="4164711" y="5468753"/>
              <a:ext cx="1546385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r>
                <a:rPr lang="en-US" altLang="zh-CN" sz="2000" b="1">
                  <a:solidFill>
                    <a:schemeClr val="bg1"/>
                  </a:solidFill>
                  <a:ea typeface="宋体" panose="02010600030101010101" pitchFamily="2" charset="-122"/>
                </a:rPr>
                <a:t>Bulb Graphic</a:t>
              </a:r>
              <a:endParaRPr lang="en-GB" altLang="zh-CN" sz="2000" b="1">
                <a:solidFill>
                  <a:schemeClr val="bg1"/>
                </a:solidFill>
              </a:endParaRPr>
            </a:p>
          </p:txBody>
        </p:sp>
        <p:sp>
          <p:nvSpPr>
            <p:cNvPr id="48" name="Rectangle 93"/>
            <p:cNvSpPr>
              <a:spLocks noChangeArrowheads="1"/>
            </p:cNvSpPr>
            <p:nvPr/>
          </p:nvSpPr>
          <p:spPr bwMode="auto">
            <a:xfrm>
              <a:off x="3816825" y="5822728"/>
              <a:ext cx="2242158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GB" altLang="zh-CN" sz="1400">
                  <a:solidFill>
                    <a:schemeClr val="bg1"/>
                  </a:solidFill>
                </a:rPr>
                <a:t>Lorem ipsum dolor sit amet, consectetur adipiscing, sed do</a:t>
              </a:r>
            </a:p>
          </p:txBody>
        </p:sp>
      </p:grpSp>
      <p:grpSp>
        <p:nvGrpSpPr>
          <p:cNvPr id="49" name="Group 94"/>
          <p:cNvGrpSpPr>
            <a:grpSpLocks/>
          </p:cNvGrpSpPr>
          <p:nvPr/>
        </p:nvGrpSpPr>
        <p:grpSpPr bwMode="auto">
          <a:xfrm>
            <a:off x="7080250" y="5375275"/>
            <a:ext cx="2243138" cy="1092200"/>
            <a:chOff x="3816825" y="5468753"/>
            <a:chExt cx="2242158" cy="1092639"/>
          </a:xfrm>
        </p:grpSpPr>
        <p:sp>
          <p:nvSpPr>
            <p:cNvPr id="50" name="TextBox 95"/>
            <p:cNvSpPr txBox="1"/>
            <p:nvPr/>
          </p:nvSpPr>
          <p:spPr>
            <a:xfrm>
              <a:off x="4165922" y="5468753"/>
              <a:ext cx="1666716" cy="40027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000" b="1">
                  <a:solidFill>
                    <a:schemeClr val="bg1"/>
                  </a:solidFill>
                  <a:latin typeface="+mn-lt"/>
                </a:rPr>
                <a:t>Social Media</a:t>
              </a:r>
              <a:endParaRPr lang="en-GB" sz="2000" b="1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51" name="Rectangle 96"/>
            <p:cNvSpPr>
              <a:spLocks noChangeArrowheads="1"/>
            </p:cNvSpPr>
            <p:nvPr/>
          </p:nvSpPr>
          <p:spPr bwMode="auto">
            <a:xfrm>
              <a:off x="3816825" y="5822728"/>
              <a:ext cx="2242158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GB" altLang="zh-CN" sz="1400">
                  <a:solidFill>
                    <a:schemeClr val="bg1"/>
                  </a:solidFill>
                </a:rPr>
                <a:t>Lorem ipsum dolor sit amet, consectetur adipiscing, sed do</a:t>
              </a:r>
            </a:p>
          </p:txBody>
        </p:sp>
      </p:grpSp>
      <p:grpSp>
        <p:nvGrpSpPr>
          <p:cNvPr id="56" name="Group 101"/>
          <p:cNvGrpSpPr>
            <a:grpSpLocks/>
          </p:cNvGrpSpPr>
          <p:nvPr/>
        </p:nvGrpSpPr>
        <p:grpSpPr bwMode="auto">
          <a:xfrm>
            <a:off x="9255125" y="2476500"/>
            <a:ext cx="2103438" cy="2425700"/>
            <a:chOff x="1923786" y="2403728"/>
            <a:chExt cx="2315077" cy="2669052"/>
          </a:xfrm>
        </p:grpSpPr>
        <p:sp>
          <p:nvSpPr>
            <p:cNvPr id="61" name="Flowchart: Decision 106"/>
            <p:cNvSpPr/>
            <p:nvPr/>
          </p:nvSpPr>
          <p:spPr>
            <a:xfrm>
              <a:off x="1923786" y="2403728"/>
              <a:ext cx="2315077" cy="2315077"/>
            </a:xfrm>
            <a:prstGeom prst="flowChartDecision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/>
            </a:p>
          </p:txBody>
        </p:sp>
        <p:sp>
          <p:nvSpPr>
            <p:cNvPr id="62" name="Flowchart: Decision 107"/>
            <p:cNvSpPr/>
            <p:nvPr/>
          </p:nvSpPr>
          <p:spPr>
            <a:xfrm>
              <a:off x="1923786" y="2758321"/>
              <a:ext cx="2315077" cy="2314459"/>
            </a:xfrm>
            <a:prstGeom prst="flowChartDecision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/>
            </a:p>
          </p:txBody>
        </p:sp>
      </p:grpSp>
      <p:grpSp>
        <p:nvGrpSpPr>
          <p:cNvPr id="57" name="Group 102"/>
          <p:cNvGrpSpPr/>
          <p:nvPr/>
        </p:nvGrpSpPr>
        <p:grpSpPr bwMode="auto">
          <a:xfrm>
            <a:off x="10071226" y="3544035"/>
            <a:ext cx="464084" cy="510629"/>
            <a:chOff x="4439444" y="1652588"/>
            <a:chExt cx="464344" cy="464344"/>
          </a:xfrm>
          <a:solidFill>
            <a:schemeClr val="bg1"/>
          </a:solidFill>
        </p:grpSpPr>
        <p:sp>
          <p:nvSpPr>
            <p:cNvPr id="58" name="AutoShape 136"/>
            <p:cNvSpPr>
              <a:spLocks/>
            </p:cNvSpPr>
            <p:nvPr/>
          </p:nvSpPr>
          <p:spPr bwMode="auto">
            <a:xfrm>
              <a:off x="4686300" y="1710532"/>
              <a:ext cx="152400" cy="1524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538" y="20579"/>
                  </a:moveTo>
                  <a:lnTo>
                    <a:pt x="19542" y="20579"/>
                  </a:lnTo>
                  <a:cubicBezTo>
                    <a:pt x="19546" y="21142"/>
                    <a:pt x="20004" y="21600"/>
                    <a:pt x="20571" y="21600"/>
                  </a:cubicBezTo>
                  <a:cubicBezTo>
                    <a:pt x="21137" y="21600"/>
                    <a:pt x="21599" y="21138"/>
                    <a:pt x="21599" y="20571"/>
                  </a:cubicBezTo>
                  <a:cubicBezTo>
                    <a:pt x="21599" y="20565"/>
                    <a:pt x="21595" y="20561"/>
                    <a:pt x="21595" y="20555"/>
                  </a:cubicBezTo>
                  <a:cubicBezTo>
                    <a:pt x="21583" y="9221"/>
                    <a:pt x="12411" y="41"/>
                    <a:pt x="1080" y="12"/>
                  </a:cubicBezTo>
                  <a:cubicBezTo>
                    <a:pt x="1064" y="10"/>
                    <a:pt x="1048" y="0"/>
                    <a:pt x="1028" y="0"/>
                  </a:cubicBezTo>
                  <a:cubicBezTo>
                    <a:pt x="458" y="0"/>
                    <a:pt x="0" y="461"/>
                    <a:pt x="0" y="1028"/>
                  </a:cubicBezTo>
                  <a:cubicBezTo>
                    <a:pt x="0" y="1594"/>
                    <a:pt x="458" y="2055"/>
                    <a:pt x="1024" y="2057"/>
                  </a:cubicBezTo>
                  <a:lnTo>
                    <a:pt x="1024" y="2065"/>
                  </a:lnTo>
                  <a:cubicBezTo>
                    <a:pt x="11233" y="2065"/>
                    <a:pt x="19538" y="10370"/>
                    <a:pt x="19538" y="2057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59" name="AutoShape 137"/>
            <p:cNvSpPr>
              <a:spLocks/>
            </p:cNvSpPr>
            <p:nvPr/>
          </p:nvSpPr>
          <p:spPr bwMode="auto">
            <a:xfrm>
              <a:off x="4439444" y="1652588"/>
              <a:ext cx="464344" cy="464344"/>
            </a:xfrm>
            <a:custGeom>
              <a:avLst/>
              <a:gdLst>
                <a:gd name="T0" fmla="+- 0 10819 195"/>
                <a:gd name="T1" fmla="*/ T0 w 21248"/>
                <a:gd name="T2" fmla="*/ 10800 h 21600"/>
                <a:gd name="T3" fmla="+- 0 10819 195"/>
                <a:gd name="T4" fmla="*/ T3 w 21248"/>
                <a:gd name="T5" fmla="*/ 10800 h 21600"/>
                <a:gd name="T6" fmla="+- 0 10819 195"/>
                <a:gd name="T7" fmla="*/ T6 w 21248"/>
                <a:gd name="T8" fmla="*/ 10800 h 21600"/>
                <a:gd name="T9" fmla="+- 0 10819 195"/>
                <a:gd name="T10" fmla="*/ T9 w 21248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248" h="21600">
                  <a:moveTo>
                    <a:pt x="19868" y="17133"/>
                  </a:moveTo>
                  <a:cubicBezTo>
                    <a:pt x="19766" y="17386"/>
                    <a:pt x="19525" y="17549"/>
                    <a:pt x="19255" y="17549"/>
                  </a:cubicBezTo>
                  <a:lnTo>
                    <a:pt x="19058" y="17549"/>
                  </a:lnTo>
                  <a:lnTo>
                    <a:pt x="3983" y="2226"/>
                  </a:lnTo>
                  <a:lnTo>
                    <a:pt x="3983" y="2025"/>
                  </a:lnTo>
                  <a:cubicBezTo>
                    <a:pt x="3983" y="1750"/>
                    <a:pt x="4144" y="1506"/>
                    <a:pt x="4393" y="1401"/>
                  </a:cubicBezTo>
                  <a:cubicBezTo>
                    <a:pt x="4475" y="1367"/>
                    <a:pt x="4560" y="1350"/>
                    <a:pt x="4647" y="1350"/>
                  </a:cubicBezTo>
                  <a:cubicBezTo>
                    <a:pt x="4824" y="1350"/>
                    <a:pt x="4991" y="1420"/>
                    <a:pt x="5116" y="1547"/>
                  </a:cubicBezTo>
                  <a:lnTo>
                    <a:pt x="19724" y="16397"/>
                  </a:lnTo>
                  <a:cubicBezTo>
                    <a:pt x="19915" y="16591"/>
                    <a:pt x="19972" y="16880"/>
                    <a:pt x="19868" y="17133"/>
                  </a:cubicBezTo>
                  <a:moveTo>
                    <a:pt x="10121" y="17549"/>
                  </a:moveTo>
                  <a:cubicBezTo>
                    <a:pt x="10017" y="17549"/>
                    <a:pt x="9922" y="17586"/>
                    <a:pt x="9824" y="17609"/>
                  </a:cubicBezTo>
                  <a:lnTo>
                    <a:pt x="3923" y="11612"/>
                  </a:lnTo>
                  <a:cubicBezTo>
                    <a:pt x="3946" y="11512"/>
                    <a:pt x="3982" y="11415"/>
                    <a:pt x="3982" y="11311"/>
                  </a:cubicBezTo>
                  <a:lnTo>
                    <a:pt x="3983" y="3180"/>
                  </a:lnTo>
                  <a:lnTo>
                    <a:pt x="18119" y="17549"/>
                  </a:lnTo>
                  <a:cubicBezTo>
                    <a:pt x="18119" y="17549"/>
                    <a:pt x="10121" y="17549"/>
                    <a:pt x="10121" y="17549"/>
                  </a:cubicBezTo>
                  <a:close/>
                  <a:moveTo>
                    <a:pt x="9182" y="17945"/>
                  </a:moveTo>
                  <a:lnTo>
                    <a:pt x="7109" y="20052"/>
                  </a:lnTo>
                  <a:cubicBezTo>
                    <a:pt x="6939" y="20224"/>
                    <a:pt x="6742" y="20249"/>
                    <a:pt x="6640" y="20249"/>
                  </a:cubicBezTo>
                  <a:cubicBezTo>
                    <a:pt x="6537" y="20249"/>
                    <a:pt x="6339" y="20224"/>
                    <a:pt x="6170" y="20052"/>
                  </a:cubicBezTo>
                  <a:lnTo>
                    <a:pt x="1522" y="15327"/>
                  </a:lnTo>
                  <a:cubicBezTo>
                    <a:pt x="1352" y="15154"/>
                    <a:pt x="1327" y="14953"/>
                    <a:pt x="1327" y="14850"/>
                  </a:cubicBezTo>
                  <a:cubicBezTo>
                    <a:pt x="1327" y="14745"/>
                    <a:pt x="1352" y="14544"/>
                    <a:pt x="1522" y="14373"/>
                  </a:cubicBezTo>
                  <a:lnTo>
                    <a:pt x="3593" y="12266"/>
                  </a:lnTo>
                  <a:cubicBezTo>
                    <a:pt x="3599" y="12260"/>
                    <a:pt x="3601" y="12251"/>
                    <a:pt x="3607" y="12245"/>
                  </a:cubicBezTo>
                  <a:lnTo>
                    <a:pt x="9202" y="17932"/>
                  </a:lnTo>
                  <a:cubicBezTo>
                    <a:pt x="9196" y="17937"/>
                    <a:pt x="9187" y="17939"/>
                    <a:pt x="9182" y="17945"/>
                  </a:cubicBezTo>
                  <a:moveTo>
                    <a:pt x="6056" y="593"/>
                  </a:moveTo>
                  <a:cubicBezTo>
                    <a:pt x="5675" y="205"/>
                    <a:pt x="5165" y="0"/>
                    <a:pt x="4647" y="0"/>
                  </a:cubicBezTo>
                  <a:cubicBezTo>
                    <a:pt x="4390" y="0"/>
                    <a:pt x="4132" y="49"/>
                    <a:pt x="3885" y="154"/>
                  </a:cubicBezTo>
                  <a:cubicBezTo>
                    <a:pt x="3141" y="467"/>
                    <a:pt x="2655" y="1205"/>
                    <a:pt x="2655" y="2025"/>
                  </a:cubicBezTo>
                  <a:lnTo>
                    <a:pt x="2654" y="11311"/>
                  </a:lnTo>
                  <a:lnTo>
                    <a:pt x="583" y="13418"/>
                  </a:lnTo>
                  <a:cubicBezTo>
                    <a:pt x="-195" y="14208"/>
                    <a:pt x="-195" y="15491"/>
                    <a:pt x="583" y="16281"/>
                  </a:cubicBezTo>
                  <a:lnTo>
                    <a:pt x="5231" y="21006"/>
                  </a:lnTo>
                  <a:cubicBezTo>
                    <a:pt x="5620" y="21402"/>
                    <a:pt x="6131" y="21599"/>
                    <a:pt x="6640" y="21599"/>
                  </a:cubicBezTo>
                  <a:cubicBezTo>
                    <a:pt x="7150" y="21599"/>
                    <a:pt x="7659" y="21402"/>
                    <a:pt x="8048" y="21006"/>
                  </a:cubicBezTo>
                  <a:lnTo>
                    <a:pt x="10121" y="18900"/>
                  </a:lnTo>
                  <a:lnTo>
                    <a:pt x="19255" y="18900"/>
                  </a:lnTo>
                  <a:cubicBezTo>
                    <a:pt x="20062" y="18900"/>
                    <a:pt x="20788" y="18407"/>
                    <a:pt x="21095" y="17650"/>
                  </a:cubicBezTo>
                  <a:cubicBezTo>
                    <a:pt x="21405" y="16893"/>
                    <a:pt x="21234" y="16022"/>
                    <a:pt x="20663" y="15443"/>
                  </a:cubicBezTo>
                  <a:cubicBezTo>
                    <a:pt x="20663" y="15443"/>
                    <a:pt x="6056" y="593"/>
                    <a:pt x="6056" y="59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60" name="AutoShape 138"/>
            <p:cNvSpPr>
              <a:spLocks/>
            </p:cNvSpPr>
            <p:nvPr/>
          </p:nvSpPr>
          <p:spPr bwMode="auto">
            <a:xfrm>
              <a:off x="4686300" y="1652588"/>
              <a:ext cx="217488" cy="2174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437" y="2880"/>
                  </a:moveTo>
                  <a:lnTo>
                    <a:pt x="1437" y="2885"/>
                  </a:lnTo>
                  <a:cubicBezTo>
                    <a:pt x="10965" y="2885"/>
                    <a:pt x="18717" y="10637"/>
                    <a:pt x="18717" y="20165"/>
                  </a:cubicBezTo>
                  <a:lnTo>
                    <a:pt x="18720" y="20165"/>
                  </a:lnTo>
                  <a:cubicBezTo>
                    <a:pt x="18722" y="20959"/>
                    <a:pt x="19366" y="21600"/>
                    <a:pt x="20160" y="21600"/>
                  </a:cubicBezTo>
                  <a:cubicBezTo>
                    <a:pt x="20955" y="21600"/>
                    <a:pt x="21599" y="20956"/>
                    <a:pt x="21599" y="20160"/>
                  </a:cubicBezTo>
                  <a:cubicBezTo>
                    <a:pt x="21599" y="20155"/>
                    <a:pt x="21597" y="20152"/>
                    <a:pt x="21597" y="20148"/>
                  </a:cubicBezTo>
                  <a:cubicBezTo>
                    <a:pt x="21588" y="9034"/>
                    <a:pt x="12588" y="28"/>
                    <a:pt x="1476" y="8"/>
                  </a:cubicBezTo>
                  <a:cubicBezTo>
                    <a:pt x="1465" y="7"/>
                    <a:pt x="1454" y="0"/>
                    <a:pt x="1440" y="0"/>
                  </a:cubicBezTo>
                  <a:cubicBezTo>
                    <a:pt x="644" y="0"/>
                    <a:pt x="0" y="644"/>
                    <a:pt x="0" y="1440"/>
                  </a:cubicBezTo>
                  <a:cubicBezTo>
                    <a:pt x="0" y="2234"/>
                    <a:pt x="644" y="2878"/>
                    <a:pt x="1437" y="288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16725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1450020" y="480230"/>
            <a:ext cx="6867524" cy="923330"/>
            <a:chOff x="1450020" y="480230"/>
            <a:chExt cx="6867524" cy="923330"/>
          </a:xfrm>
        </p:grpSpPr>
        <p:sp>
          <p:nvSpPr>
            <p:cNvPr id="5" name="文本框 38"/>
            <p:cNvSpPr txBox="1">
              <a:spLocks noChangeArrowheads="1"/>
            </p:cNvSpPr>
            <p:nvPr/>
          </p:nvSpPr>
          <p:spPr bwMode="auto">
            <a:xfrm>
              <a:off x="1450020" y="480230"/>
              <a:ext cx="362426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输入你的智能标题</a:t>
              </a:r>
              <a:endParaRPr lang="zh-CN" altLang="en-US" sz="24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450020" y="941895"/>
              <a:ext cx="686752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atinLnBrk="1">
                <a:lnSpc>
                  <a:spcPct val="150000"/>
                </a:lnSpc>
              </a:pPr>
              <a:r>
                <a:rPr lang="en-US" altLang="zh-CN" sz="1600" noProof="1" smtClean="0">
                  <a:solidFill>
                    <a:schemeClr val="bg1"/>
                  </a:solidFill>
                  <a:latin typeface="+mj-ea"/>
                  <a:ea typeface="+mj-ea"/>
                </a:rPr>
                <a:t>Lorem Ipsum Dolor Sit Er Elit Lamet, Consectetaur Cillium Adipisicing Pecu, </a:t>
              </a:r>
              <a:endParaRPr lang="zh-CN" altLang="en-US" sz="1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7" name="Group 12"/>
          <p:cNvGrpSpPr>
            <a:grpSpLocks/>
          </p:cNvGrpSpPr>
          <p:nvPr/>
        </p:nvGrpSpPr>
        <p:grpSpPr bwMode="auto">
          <a:xfrm>
            <a:off x="2222500" y="2024292"/>
            <a:ext cx="3873500" cy="1068387"/>
            <a:chOff x="3094892" y="1926635"/>
            <a:chExt cx="3873305" cy="1067654"/>
          </a:xfrm>
        </p:grpSpPr>
        <p:sp>
          <p:nvSpPr>
            <p:cNvPr id="8" name="TextBox 10"/>
            <p:cNvSpPr txBox="1">
              <a:spLocks noChangeArrowheads="1"/>
            </p:cNvSpPr>
            <p:nvPr/>
          </p:nvSpPr>
          <p:spPr bwMode="auto">
            <a:xfrm>
              <a:off x="3094892" y="1926635"/>
              <a:ext cx="160377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r>
                <a:rPr lang="en-US" altLang="zh-CN" sz="2000" b="1">
                  <a:solidFill>
                    <a:schemeClr val="bg2"/>
                  </a:solidFill>
                  <a:ea typeface="宋体" panose="02010600030101010101" pitchFamily="2" charset="-122"/>
                </a:rPr>
                <a:t>Web Analysis</a:t>
              </a:r>
              <a:endParaRPr lang="en-GB" altLang="zh-CN" sz="2000" b="1">
                <a:solidFill>
                  <a:schemeClr val="bg2"/>
                </a:solidFill>
              </a:endParaRPr>
            </a:p>
          </p:txBody>
        </p:sp>
        <p:sp>
          <p:nvSpPr>
            <p:cNvPr id="9" name="Rectangle 11"/>
            <p:cNvSpPr>
              <a:spLocks noChangeArrowheads="1"/>
            </p:cNvSpPr>
            <p:nvPr/>
          </p:nvSpPr>
          <p:spPr bwMode="auto">
            <a:xfrm>
              <a:off x="3094892" y="2255625"/>
              <a:ext cx="3873305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r>
                <a:rPr lang="en-GB" altLang="zh-CN" sz="1400">
                  <a:solidFill>
                    <a:schemeClr val="bg2"/>
                  </a:solidFill>
                </a:rPr>
                <a:t>Lorem ipsum dolor sit amet, consectetuer adipiscing elit, sed diam nonummy nibh euismod tincidunt ut laoreet</a:t>
              </a:r>
            </a:p>
          </p:txBody>
        </p:sp>
      </p:grpSp>
      <p:grpSp>
        <p:nvGrpSpPr>
          <p:cNvPr id="10" name="Group 13"/>
          <p:cNvGrpSpPr>
            <a:grpSpLocks/>
          </p:cNvGrpSpPr>
          <p:nvPr/>
        </p:nvGrpSpPr>
        <p:grpSpPr bwMode="auto">
          <a:xfrm>
            <a:off x="2222500" y="3421292"/>
            <a:ext cx="3873500" cy="1066800"/>
            <a:chOff x="3094892" y="1926635"/>
            <a:chExt cx="3873305" cy="1067654"/>
          </a:xfrm>
        </p:grpSpPr>
        <p:sp>
          <p:nvSpPr>
            <p:cNvPr id="11" name="TextBox 14"/>
            <p:cNvSpPr txBox="1">
              <a:spLocks noChangeArrowheads="1"/>
            </p:cNvSpPr>
            <p:nvPr/>
          </p:nvSpPr>
          <p:spPr bwMode="auto">
            <a:xfrm>
              <a:off x="3094892" y="1926635"/>
              <a:ext cx="1542410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r>
                <a:rPr lang="en-US" altLang="zh-CN" sz="2000" b="1">
                  <a:solidFill>
                    <a:schemeClr val="bg2"/>
                  </a:solidFill>
                  <a:ea typeface="宋体" panose="02010600030101010101" pitchFamily="2" charset="-122"/>
                </a:rPr>
                <a:t>Social Media</a:t>
              </a:r>
              <a:endParaRPr lang="en-GB" altLang="zh-CN" sz="2000" b="1">
                <a:solidFill>
                  <a:schemeClr val="bg2"/>
                </a:solidFill>
              </a:endParaRPr>
            </a:p>
          </p:txBody>
        </p:sp>
        <p:sp>
          <p:nvSpPr>
            <p:cNvPr id="12" name="Rectangle 15"/>
            <p:cNvSpPr>
              <a:spLocks noChangeArrowheads="1"/>
            </p:cNvSpPr>
            <p:nvPr/>
          </p:nvSpPr>
          <p:spPr bwMode="auto">
            <a:xfrm>
              <a:off x="3094892" y="2255625"/>
              <a:ext cx="3873305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r>
                <a:rPr lang="en-GB" altLang="zh-CN" sz="1400">
                  <a:solidFill>
                    <a:schemeClr val="bg2"/>
                  </a:solidFill>
                </a:rPr>
                <a:t>Lorem ipsum dolor sit amet, consectetuer adipiscing elit, sed diam nonummy nibh euismod tincidunt ut laoreet</a:t>
              </a:r>
            </a:p>
          </p:txBody>
        </p:sp>
      </p:grpSp>
      <p:grpSp>
        <p:nvGrpSpPr>
          <p:cNvPr id="13" name="Group 16"/>
          <p:cNvGrpSpPr>
            <a:grpSpLocks/>
          </p:cNvGrpSpPr>
          <p:nvPr/>
        </p:nvGrpSpPr>
        <p:grpSpPr bwMode="auto">
          <a:xfrm>
            <a:off x="7442200" y="2024292"/>
            <a:ext cx="3873500" cy="1068387"/>
            <a:chOff x="3094892" y="1926635"/>
            <a:chExt cx="3873305" cy="1067654"/>
          </a:xfrm>
        </p:grpSpPr>
        <p:sp>
          <p:nvSpPr>
            <p:cNvPr id="14" name="TextBox 17"/>
            <p:cNvSpPr txBox="1">
              <a:spLocks noChangeArrowheads="1"/>
            </p:cNvSpPr>
            <p:nvPr/>
          </p:nvSpPr>
          <p:spPr bwMode="auto">
            <a:xfrm>
              <a:off x="3094892" y="1926635"/>
              <a:ext cx="1737655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r>
                <a:rPr lang="en-US" altLang="zh-CN" sz="2000" b="1">
                  <a:solidFill>
                    <a:schemeClr val="bg2"/>
                  </a:solidFill>
                  <a:ea typeface="宋体" panose="02010600030101010101" pitchFamily="2" charset="-122"/>
                </a:rPr>
                <a:t>Key To Success</a:t>
              </a:r>
              <a:endParaRPr lang="en-GB" altLang="zh-CN" sz="2000" b="1">
                <a:solidFill>
                  <a:schemeClr val="bg2"/>
                </a:solidFill>
              </a:endParaRPr>
            </a:p>
          </p:txBody>
        </p:sp>
        <p:sp>
          <p:nvSpPr>
            <p:cNvPr id="15" name="Rectangle 18"/>
            <p:cNvSpPr>
              <a:spLocks noChangeArrowheads="1"/>
            </p:cNvSpPr>
            <p:nvPr/>
          </p:nvSpPr>
          <p:spPr bwMode="auto">
            <a:xfrm>
              <a:off x="3094892" y="2255625"/>
              <a:ext cx="3873305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r>
                <a:rPr lang="en-GB" altLang="zh-CN" sz="1400">
                  <a:solidFill>
                    <a:schemeClr val="bg2"/>
                  </a:solidFill>
                </a:rPr>
                <a:t>Lorem ipsum dolor sit amet, consectetuer adipiscing elit, sed diam nonummy nibh euismod tincidunt ut laoreet</a:t>
              </a:r>
            </a:p>
          </p:txBody>
        </p:sp>
      </p:grpSp>
      <p:grpSp>
        <p:nvGrpSpPr>
          <p:cNvPr id="16" name="Group 19"/>
          <p:cNvGrpSpPr>
            <a:grpSpLocks/>
          </p:cNvGrpSpPr>
          <p:nvPr/>
        </p:nvGrpSpPr>
        <p:grpSpPr bwMode="auto">
          <a:xfrm>
            <a:off x="7442200" y="3424467"/>
            <a:ext cx="3873500" cy="1066800"/>
            <a:chOff x="3094892" y="1926635"/>
            <a:chExt cx="3873305" cy="1067654"/>
          </a:xfrm>
        </p:grpSpPr>
        <p:sp>
          <p:nvSpPr>
            <p:cNvPr id="17" name="TextBox 20"/>
            <p:cNvSpPr txBox="1">
              <a:spLocks noChangeArrowheads="1"/>
            </p:cNvSpPr>
            <p:nvPr/>
          </p:nvSpPr>
          <p:spPr bwMode="auto">
            <a:xfrm>
              <a:off x="3094892" y="1926635"/>
              <a:ext cx="122924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r>
                <a:rPr lang="en-US" altLang="zh-CN" sz="2000" b="1">
                  <a:solidFill>
                    <a:schemeClr val="bg2"/>
                  </a:solidFill>
                  <a:ea typeface="宋体" panose="02010600030101010101" pitchFamily="2" charset="-122"/>
                </a:rPr>
                <a:t>Illustrator</a:t>
              </a:r>
              <a:endParaRPr lang="en-GB" altLang="zh-CN" sz="2000" b="1">
                <a:solidFill>
                  <a:schemeClr val="bg2"/>
                </a:solidFill>
              </a:endParaRPr>
            </a:p>
          </p:txBody>
        </p:sp>
        <p:sp>
          <p:nvSpPr>
            <p:cNvPr id="18" name="Rectangle 21"/>
            <p:cNvSpPr>
              <a:spLocks noChangeArrowheads="1"/>
            </p:cNvSpPr>
            <p:nvPr/>
          </p:nvSpPr>
          <p:spPr bwMode="auto">
            <a:xfrm>
              <a:off x="3094892" y="2255625"/>
              <a:ext cx="3873305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r>
                <a:rPr lang="en-GB" altLang="zh-CN" sz="1400">
                  <a:solidFill>
                    <a:schemeClr val="bg2"/>
                  </a:solidFill>
                </a:rPr>
                <a:t>Lorem ipsum dolor sit amet, consectetuer adipiscing elit, sed diam nonummy nibh euismod tincidunt ut laoreet</a:t>
              </a:r>
            </a:p>
          </p:txBody>
        </p:sp>
      </p:grpSp>
      <p:grpSp>
        <p:nvGrpSpPr>
          <p:cNvPr id="19" name="Group 22"/>
          <p:cNvGrpSpPr>
            <a:grpSpLocks/>
          </p:cNvGrpSpPr>
          <p:nvPr/>
        </p:nvGrpSpPr>
        <p:grpSpPr bwMode="auto">
          <a:xfrm>
            <a:off x="7446963" y="4818292"/>
            <a:ext cx="3873500" cy="1066800"/>
            <a:chOff x="3094892" y="1926635"/>
            <a:chExt cx="3873305" cy="1067654"/>
          </a:xfrm>
        </p:grpSpPr>
        <p:sp>
          <p:nvSpPr>
            <p:cNvPr id="20" name="TextBox 23"/>
            <p:cNvSpPr txBox="1">
              <a:spLocks noChangeArrowheads="1"/>
            </p:cNvSpPr>
            <p:nvPr/>
          </p:nvSpPr>
          <p:spPr bwMode="auto">
            <a:xfrm>
              <a:off x="3094892" y="1926635"/>
              <a:ext cx="918841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r>
                <a:rPr lang="en-US" altLang="zh-CN" sz="2000" b="1">
                  <a:solidFill>
                    <a:schemeClr val="bg2"/>
                  </a:solidFill>
                  <a:ea typeface="宋体" panose="02010600030101010101" pitchFamily="2" charset="-122"/>
                </a:rPr>
                <a:t>Coding</a:t>
              </a:r>
              <a:endParaRPr lang="en-GB" altLang="zh-CN" sz="2000" b="1">
                <a:solidFill>
                  <a:schemeClr val="bg2"/>
                </a:solidFill>
              </a:endParaRPr>
            </a:p>
          </p:txBody>
        </p:sp>
        <p:sp>
          <p:nvSpPr>
            <p:cNvPr id="21" name="Rectangle 24"/>
            <p:cNvSpPr>
              <a:spLocks noChangeArrowheads="1"/>
            </p:cNvSpPr>
            <p:nvPr/>
          </p:nvSpPr>
          <p:spPr bwMode="auto">
            <a:xfrm>
              <a:off x="3094892" y="2255625"/>
              <a:ext cx="3873305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r>
                <a:rPr lang="en-GB" altLang="zh-CN" sz="1400">
                  <a:solidFill>
                    <a:schemeClr val="bg2"/>
                  </a:solidFill>
                </a:rPr>
                <a:t>Lorem ipsum dolor sit amet, consectetuer adipiscing elit, sed diam nonummy nibh euismod tincidunt ut laoreet</a:t>
              </a:r>
            </a:p>
          </p:txBody>
        </p:sp>
      </p:grpSp>
      <p:grpSp>
        <p:nvGrpSpPr>
          <p:cNvPr id="22" name="Group 25"/>
          <p:cNvGrpSpPr>
            <a:grpSpLocks/>
          </p:cNvGrpSpPr>
          <p:nvPr/>
        </p:nvGrpSpPr>
        <p:grpSpPr bwMode="auto">
          <a:xfrm>
            <a:off x="2168525" y="4823054"/>
            <a:ext cx="3873500" cy="1068388"/>
            <a:chOff x="3094892" y="1926635"/>
            <a:chExt cx="3873305" cy="1067654"/>
          </a:xfrm>
        </p:grpSpPr>
        <p:sp>
          <p:nvSpPr>
            <p:cNvPr id="23" name="TextBox 26"/>
            <p:cNvSpPr txBox="1">
              <a:spLocks noChangeArrowheads="1"/>
            </p:cNvSpPr>
            <p:nvPr/>
          </p:nvSpPr>
          <p:spPr bwMode="auto">
            <a:xfrm>
              <a:off x="3094892" y="1926635"/>
              <a:ext cx="220534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r>
                <a:rPr lang="en-US" altLang="zh-CN" sz="2000" b="1">
                  <a:solidFill>
                    <a:schemeClr val="bg2"/>
                  </a:solidFill>
                  <a:ea typeface="宋体" panose="02010600030101010101" pitchFamily="2" charset="-122"/>
                </a:rPr>
                <a:t>Music Introduction</a:t>
              </a:r>
              <a:endParaRPr lang="en-GB" altLang="zh-CN" sz="2000" b="1">
                <a:solidFill>
                  <a:schemeClr val="bg2"/>
                </a:solidFill>
              </a:endParaRPr>
            </a:p>
          </p:txBody>
        </p:sp>
        <p:sp>
          <p:nvSpPr>
            <p:cNvPr id="24" name="Rectangle 27"/>
            <p:cNvSpPr>
              <a:spLocks noChangeArrowheads="1"/>
            </p:cNvSpPr>
            <p:nvPr/>
          </p:nvSpPr>
          <p:spPr bwMode="auto">
            <a:xfrm>
              <a:off x="3094892" y="2255625"/>
              <a:ext cx="3873305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r>
                <a:rPr lang="en-GB" altLang="zh-CN" sz="1400">
                  <a:solidFill>
                    <a:schemeClr val="bg2"/>
                  </a:solidFill>
                </a:rPr>
                <a:t>Lorem ipsum dolor sit amet, consectetuer adipiscing elit, sed diam nonummy nibh euismod tincidunt ut laoreet</a:t>
              </a:r>
            </a:p>
          </p:txBody>
        </p:sp>
      </p:grpSp>
      <p:grpSp>
        <p:nvGrpSpPr>
          <p:cNvPr id="25" name="Group 29"/>
          <p:cNvGrpSpPr>
            <a:grpSpLocks/>
          </p:cNvGrpSpPr>
          <p:nvPr/>
        </p:nvGrpSpPr>
        <p:grpSpPr bwMode="auto">
          <a:xfrm>
            <a:off x="1254125" y="3497492"/>
            <a:ext cx="914400" cy="914400"/>
            <a:chOff x="1253782" y="3281715"/>
            <a:chExt cx="914400" cy="914400"/>
          </a:xfrm>
        </p:grpSpPr>
        <p:sp>
          <p:nvSpPr>
            <p:cNvPr id="26" name="Rounded Rectangle 5"/>
            <p:cNvSpPr/>
            <p:nvPr/>
          </p:nvSpPr>
          <p:spPr>
            <a:xfrm>
              <a:off x="1253782" y="3281715"/>
              <a:ext cx="914400" cy="914400"/>
            </a:xfrm>
            <a:prstGeom prst="roundRect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/>
            </a:p>
          </p:txBody>
        </p:sp>
        <p:grpSp>
          <p:nvGrpSpPr>
            <p:cNvPr id="27" name="Group 59"/>
            <p:cNvGrpSpPr/>
            <p:nvPr/>
          </p:nvGrpSpPr>
          <p:grpSpPr>
            <a:xfrm>
              <a:off x="1478810" y="3521030"/>
              <a:ext cx="464344" cy="465138"/>
              <a:chOff x="9145588" y="4435475"/>
              <a:chExt cx="464344" cy="465138"/>
            </a:xfrm>
            <a:solidFill>
              <a:schemeClr val="bg2"/>
            </a:solidFill>
          </p:grpSpPr>
          <p:sp>
            <p:nvSpPr>
              <p:cNvPr id="28" name="AutoShape 7"/>
              <p:cNvSpPr>
                <a:spLocks/>
              </p:cNvSpPr>
              <p:nvPr/>
            </p:nvSpPr>
            <p:spPr bwMode="auto">
              <a:xfrm>
                <a:off x="9145588" y="4435475"/>
                <a:ext cx="464344" cy="465138"/>
              </a:xfrm>
              <a:custGeom>
                <a:avLst/>
                <a:gdLst>
                  <a:gd name="T0" fmla="+- 0 10800 1271"/>
                  <a:gd name="T1" fmla="*/ T0 w 19058"/>
                  <a:gd name="T2" fmla="+- 0 10799 1270"/>
                  <a:gd name="T3" fmla="*/ 10799 h 19059"/>
                  <a:gd name="T4" fmla="+- 0 10800 1271"/>
                  <a:gd name="T5" fmla="*/ T4 w 19058"/>
                  <a:gd name="T6" fmla="+- 0 10799 1270"/>
                  <a:gd name="T7" fmla="*/ 10799 h 19059"/>
                  <a:gd name="T8" fmla="+- 0 10800 1271"/>
                  <a:gd name="T9" fmla="*/ T8 w 19058"/>
                  <a:gd name="T10" fmla="+- 0 10799 1270"/>
                  <a:gd name="T11" fmla="*/ 10799 h 19059"/>
                  <a:gd name="T12" fmla="+- 0 10800 1271"/>
                  <a:gd name="T13" fmla="*/ T12 w 19058"/>
                  <a:gd name="T14" fmla="+- 0 10799 1270"/>
                  <a:gd name="T15" fmla="*/ 10799 h 1905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8" h="19059">
                    <a:moveTo>
                      <a:pt x="6430" y="17268"/>
                    </a:moveTo>
                    <a:cubicBezTo>
                      <a:pt x="2162" y="15559"/>
                      <a:pt x="82" y="10698"/>
                      <a:pt x="1790" y="6431"/>
                    </a:cubicBezTo>
                    <a:cubicBezTo>
                      <a:pt x="3499" y="2164"/>
                      <a:pt x="8360" y="81"/>
                      <a:pt x="12627" y="1791"/>
                    </a:cubicBezTo>
                    <a:cubicBezTo>
                      <a:pt x="16894" y="3499"/>
                      <a:pt x="18975" y="8361"/>
                      <a:pt x="17267" y="12628"/>
                    </a:cubicBezTo>
                    <a:cubicBezTo>
                      <a:pt x="15558" y="16895"/>
                      <a:pt x="10696" y="18976"/>
                      <a:pt x="6430" y="17268"/>
                    </a:cubicBezTo>
                    <a:moveTo>
                      <a:pt x="13070" y="685"/>
                    </a:moveTo>
                    <a:cubicBezTo>
                      <a:pt x="8186" y="-1270"/>
                      <a:pt x="2641" y="1103"/>
                      <a:pt x="685" y="5987"/>
                    </a:cubicBezTo>
                    <a:cubicBezTo>
                      <a:pt x="-1271" y="10872"/>
                      <a:pt x="1103" y="16418"/>
                      <a:pt x="5987" y="18373"/>
                    </a:cubicBezTo>
                    <a:cubicBezTo>
                      <a:pt x="10871" y="20330"/>
                      <a:pt x="16416" y="17955"/>
                      <a:pt x="18373" y="13071"/>
                    </a:cubicBezTo>
                    <a:cubicBezTo>
                      <a:pt x="20329" y="8186"/>
                      <a:pt x="17954" y="2641"/>
                      <a:pt x="13070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  <p:sp>
            <p:nvSpPr>
              <p:cNvPr id="29" name="AutoShape 8"/>
              <p:cNvSpPr>
                <a:spLocks/>
              </p:cNvSpPr>
              <p:nvPr/>
            </p:nvSpPr>
            <p:spPr bwMode="auto">
              <a:xfrm>
                <a:off x="9348788" y="4638675"/>
                <a:ext cx="57944" cy="57944"/>
              </a:xfrm>
              <a:custGeom>
                <a:avLst/>
                <a:gdLst>
                  <a:gd name="T0" fmla="+- 0 10801 1272"/>
                  <a:gd name="T1" fmla="*/ T0 w 19059"/>
                  <a:gd name="T2" fmla="+- 0 10800 1272"/>
                  <a:gd name="T3" fmla="*/ 10800 h 19056"/>
                  <a:gd name="T4" fmla="+- 0 10801 1272"/>
                  <a:gd name="T5" fmla="*/ T4 w 19059"/>
                  <a:gd name="T6" fmla="+- 0 10800 1272"/>
                  <a:gd name="T7" fmla="*/ 10800 h 19056"/>
                  <a:gd name="T8" fmla="+- 0 10801 1272"/>
                  <a:gd name="T9" fmla="*/ T8 w 19059"/>
                  <a:gd name="T10" fmla="+- 0 10800 1272"/>
                  <a:gd name="T11" fmla="*/ 10800 h 19056"/>
                  <a:gd name="T12" fmla="+- 0 10801 1272"/>
                  <a:gd name="T13" fmla="*/ T12 w 19059"/>
                  <a:gd name="T14" fmla="+- 0 10800 1272"/>
                  <a:gd name="T15" fmla="*/ 10800 h 1905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6">
                    <a:moveTo>
                      <a:pt x="7753" y="13951"/>
                    </a:moveTo>
                    <a:cubicBezTo>
                      <a:pt x="5315" y="12969"/>
                      <a:pt x="4129" y="10197"/>
                      <a:pt x="5101" y="7755"/>
                    </a:cubicBezTo>
                    <a:cubicBezTo>
                      <a:pt x="6083" y="5323"/>
                      <a:pt x="8860" y="4132"/>
                      <a:pt x="11298" y="5104"/>
                    </a:cubicBezTo>
                    <a:cubicBezTo>
                      <a:pt x="13735" y="6081"/>
                      <a:pt x="14926" y="8858"/>
                      <a:pt x="13949" y="11300"/>
                    </a:cubicBezTo>
                    <a:cubicBezTo>
                      <a:pt x="12972" y="13737"/>
                      <a:pt x="10195" y="14923"/>
                      <a:pt x="7753" y="13951"/>
                    </a:cubicBezTo>
                    <a:moveTo>
                      <a:pt x="13070" y="686"/>
                    </a:moveTo>
                    <a:cubicBezTo>
                      <a:pt x="8190" y="-1272"/>
                      <a:pt x="2640" y="1104"/>
                      <a:pt x="686" y="5988"/>
                    </a:cubicBezTo>
                    <a:cubicBezTo>
                      <a:pt x="-1272" y="10872"/>
                      <a:pt x="1105" y="16416"/>
                      <a:pt x="5985" y="18369"/>
                    </a:cubicBezTo>
                    <a:cubicBezTo>
                      <a:pt x="10870" y="20328"/>
                      <a:pt x="16415" y="17951"/>
                      <a:pt x="18374" y="13072"/>
                    </a:cubicBezTo>
                    <a:cubicBezTo>
                      <a:pt x="20328" y="8188"/>
                      <a:pt x="17960" y="2644"/>
                      <a:pt x="13070" y="68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  <p:sp>
            <p:nvSpPr>
              <p:cNvPr id="30" name="AutoShape 9"/>
              <p:cNvSpPr>
                <a:spLocks/>
              </p:cNvSpPr>
              <p:nvPr/>
            </p:nvSpPr>
            <p:spPr bwMode="auto">
              <a:xfrm>
                <a:off x="9290050" y="4580732"/>
                <a:ext cx="174625" cy="174625"/>
              </a:xfrm>
              <a:custGeom>
                <a:avLst/>
                <a:gdLst>
                  <a:gd name="T0" fmla="+- 0 10800 1271"/>
                  <a:gd name="T1" fmla="*/ T0 w 19059"/>
                  <a:gd name="T2" fmla="+- 0 10800 1271"/>
                  <a:gd name="T3" fmla="*/ 10800 h 19058"/>
                  <a:gd name="T4" fmla="+- 0 10800 1271"/>
                  <a:gd name="T5" fmla="*/ T4 w 19059"/>
                  <a:gd name="T6" fmla="+- 0 10800 1271"/>
                  <a:gd name="T7" fmla="*/ 10800 h 19058"/>
                  <a:gd name="T8" fmla="+- 0 10800 1271"/>
                  <a:gd name="T9" fmla="*/ T8 w 19059"/>
                  <a:gd name="T10" fmla="+- 0 10800 1271"/>
                  <a:gd name="T11" fmla="*/ 10800 h 19058"/>
                  <a:gd name="T12" fmla="+- 0 10800 1271"/>
                  <a:gd name="T13" fmla="*/ T12 w 19059"/>
                  <a:gd name="T14" fmla="+- 0 10800 1271"/>
                  <a:gd name="T15" fmla="*/ 10800 h 1905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8">
                    <a:moveTo>
                      <a:pt x="7169" y="15424"/>
                    </a:moveTo>
                    <a:cubicBezTo>
                      <a:pt x="3916" y="14123"/>
                      <a:pt x="2331" y="10417"/>
                      <a:pt x="3632" y="7167"/>
                    </a:cubicBezTo>
                    <a:cubicBezTo>
                      <a:pt x="4934" y="3917"/>
                      <a:pt x="8638" y="2331"/>
                      <a:pt x="11889" y="3632"/>
                    </a:cubicBezTo>
                    <a:cubicBezTo>
                      <a:pt x="15141" y="4934"/>
                      <a:pt x="16728" y="8640"/>
                      <a:pt x="15425" y="11890"/>
                    </a:cubicBezTo>
                    <a:cubicBezTo>
                      <a:pt x="14124" y="15140"/>
                      <a:pt x="10419" y="16728"/>
                      <a:pt x="7169" y="15424"/>
                    </a:cubicBezTo>
                    <a:moveTo>
                      <a:pt x="13071" y="685"/>
                    </a:moveTo>
                    <a:cubicBezTo>
                      <a:pt x="8186" y="-1271"/>
                      <a:pt x="2639" y="1104"/>
                      <a:pt x="686" y="5987"/>
                    </a:cubicBezTo>
                    <a:cubicBezTo>
                      <a:pt x="-1271" y="10871"/>
                      <a:pt x="1104" y="16416"/>
                      <a:pt x="5987" y="18372"/>
                    </a:cubicBezTo>
                    <a:cubicBezTo>
                      <a:pt x="10874" y="20329"/>
                      <a:pt x="16418" y="17955"/>
                      <a:pt x="18375" y="13070"/>
                    </a:cubicBezTo>
                    <a:cubicBezTo>
                      <a:pt x="20328" y="8186"/>
                      <a:pt x="17956" y="2641"/>
                      <a:pt x="13071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  <p:sp>
            <p:nvSpPr>
              <p:cNvPr id="31" name="AutoShape 10"/>
              <p:cNvSpPr>
                <a:spLocks/>
              </p:cNvSpPr>
              <p:nvPr/>
            </p:nvSpPr>
            <p:spPr bwMode="auto">
              <a:xfrm>
                <a:off x="9406732" y="4696619"/>
                <a:ext cx="72231" cy="74613"/>
              </a:xfrm>
              <a:custGeom>
                <a:avLst/>
                <a:gdLst>
                  <a:gd name="T0" fmla="+- 0 10804 288"/>
                  <a:gd name="T1" fmla="*/ T0 w 21033"/>
                  <a:gd name="T2" fmla="+- 0 10798 277"/>
                  <a:gd name="T3" fmla="*/ 10798 h 21043"/>
                  <a:gd name="T4" fmla="+- 0 10804 288"/>
                  <a:gd name="T5" fmla="*/ T4 w 21033"/>
                  <a:gd name="T6" fmla="+- 0 10798 277"/>
                  <a:gd name="T7" fmla="*/ 10798 h 21043"/>
                  <a:gd name="T8" fmla="+- 0 10804 288"/>
                  <a:gd name="T9" fmla="*/ T8 w 21033"/>
                  <a:gd name="T10" fmla="+- 0 10798 277"/>
                  <a:gd name="T11" fmla="*/ 10798 h 21043"/>
                  <a:gd name="T12" fmla="+- 0 10804 288"/>
                  <a:gd name="T13" fmla="*/ T12 w 21033"/>
                  <a:gd name="T14" fmla="+- 0 10798 277"/>
                  <a:gd name="T15" fmla="*/ 10798 h 2104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3" h="21043">
                    <a:moveTo>
                      <a:pt x="20881" y="2825"/>
                    </a:moveTo>
                    <a:cubicBezTo>
                      <a:pt x="21312" y="1771"/>
                      <a:pt x="20787" y="572"/>
                      <a:pt x="19713" y="149"/>
                    </a:cubicBezTo>
                    <a:cubicBezTo>
                      <a:pt x="18636" y="-277"/>
                      <a:pt x="17414" y="238"/>
                      <a:pt x="16984" y="1296"/>
                    </a:cubicBezTo>
                    <a:lnTo>
                      <a:pt x="16980" y="1292"/>
                    </a:lnTo>
                    <a:cubicBezTo>
                      <a:pt x="13964" y="8692"/>
                      <a:pt x="8182" y="14184"/>
                      <a:pt x="1269" y="17089"/>
                    </a:cubicBezTo>
                    <a:cubicBezTo>
                      <a:pt x="207" y="17536"/>
                      <a:pt x="-288" y="18747"/>
                      <a:pt x="170" y="19789"/>
                    </a:cubicBezTo>
                    <a:cubicBezTo>
                      <a:pt x="629" y="20840"/>
                      <a:pt x="1863" y="21323"/>
                      <a:pt x="2924" y="20876"/>
                    </a:cubicBezTo>
                    <a:cubicBezTo>
                      <a:pt x="2961" y="20860"/>
                      <a:pt x="2982" y="20828"/>
                      <a:pt x="3014" y="20815"/>
                    </a:cubicBezTo>
                    <a:cubicBezTo>
                      <a:pt x="10874" y="17480"/>
                      <a:pt x="17451" y="11227"/>
                      <a:pt x="20877" y="2825"/>
                    </a:cubicBezTo>
                    <a:cubicBezTo>
                      <a:pt x="20877" y="2825"/>
                      <a:pt x="20881" y="2825"/>
                      <a:pt x="20881" y="282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  <p:sp>
            <p:nvSpPr>
              <p:cNvPr id="32" name="AutoShape 11"/>
              <p:cNvSpPr>
                <a:spLocks/>
              </p:cNvSpPr>
              <p:nvPr/>
            </p:nvSpPr>
            <p:spPr bwMode="auto">
              <a:xfrm>
                <a:off x="9435307" y="4725988"/>
                <a:ext cx="103981" cy="106363"/>
              </a:xfrm>
              <a:custGeom>
                <a:avLst/>
                <a:gdLst>
                  <a:gd name="T0" fmla="+- 0 10803 203"/>
                  <a:gd name="T1" fmla="*/ T0 w 21201"/>
                  <a:gd name="T2" fmla="+- 0 10798 194"/>
                  <a:gd name="T3" fmla="*/ 10798 h 21209"/>
                  <a:gd name="T4" fmla="+- 0 10803 203"/>
                  <a:gd name="T5" fmla="*/ T4 w 21201"/>
                  <a:gd name="T6" fmla="+- 0 10798 194"/>
                  <a:gd name="T7" fmla="*/ 10798 h 21209"/>
                  <a:gd name="T8" fmla="+- 0 10803 203"/>
                  <a:gd name="T9" fmla="*/ T8 w 21201"/>
                  <a:gd name="T10" fmla="+- 0 10798 194"/>
                  <a:gd name="T11" fmla="*/ 10798 h 21209"/>
                  <a:gd name="T12" fmla="+- 0 10803 203"/>
                  <a:gd name="T13" fmla="*/ T12 w 21201"/>
                  <a:gd name="T14" fmla="+- 0 10798 194"/>
                  <a:gd name="T15" fmla="*/ 10798 h 2120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201" h="21209">
                    <a:moveTo>
                      <a:pt x="20267" y="104"/>
                    </a:moveTo>
                    <a:cubicBezTo>
                      <a:pt x="19508" y="-194"/>
                      <a:pt x="18645" y="169"/>
                      <a:pt x="18339" y="912"/>
                    </a:cubicBezTo>
                    <a:cubicBezTo>
                      <a:pt x="14991" y="9110"/>
                      <a:pt x="8568" y="15198"/>
                      <a:pt x="894" y="18420"/>
                    </a:cubicBezTo>
                    <a:cubicBezTo>
                      <a:pt x="144" y="18735"/>
                      <a:pt x="-203" y="19589"/>
                      <a:pt x="121" y="20327"/>
                    </a:cubicBezTo>
                    <a:cubicBezTo>
                      <a:pt x="442" y="21068"/>
                      <a:pt x="1314" y="21406"/>
                      <a:pt x="2067" y="21090"/>
                    </a:cubicBezTo>
                    <a:cubicBezTo>
                      <a:pt x="2102" y="21073"/>
                      <a:pt x="2125" y="21042"/>
                      <a:pt x="2159" y="21025"/>
                    </a:cubicBezTo>
                    <a:cubicBezTo>
                      <a:pt x="10491" y="17500"/>
                      <a:pt x="17461" y="10881"/>
                      <a:pt x="21095" y="1994"/>
                    </a:cubicBezTo>
                    <a:cubicBezTo>
                      <a:pt x="21397" y="1250"/>
                      <a:pt x="21026" y="404"/>
                      <a:pt x="20267" y="10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  <p:sp>
            <p:nvSpPr>
              <p:cNvPr id="33" name="AutoShape 12"/>
              <p:cNvSpPr>
                <a:spLocks/>
              </p:cNvSpPr>
              <p:nvPr/>
            </p:nvSpPr>
            <p:spPr bwMode="auto">
              <a:xfrm>
                <a:off x="9421019" y="4711700"/>
                <a:ext cx="88106" cy="89694"/>
              </a:xfrm>
              <a:custGeom>
                <a:avLst/>
                <a:gdLst>
                  <a:gd name="T0" fmla="+- 0 10802 238"/>
                  <a:gd name="T1" fmla="*/ T0 w 21128"/>
                  <a:gd name="T2" fmla="+- 0 10797 227"/>
                  <a:gd name="T3" fmla="*/ 10797 h 21141"/>
                  <a:gd name="T4" fmla="+- 0 10802 238"/>
                  <a:gd name="T5" fmla="*/ T4 w 21128"/>
                  <a:gd name="T6" fmla="+- 0 10797 227"/>
                  <a:gd name="T7" fmla="*/ 10797 h 21141"/>
                  <a:gd name="T8" fmla="+- 0 10802 238"/>
                  <a:gd name="T9" fmla="*/ T8 w 21128"/>
                  <a:gd name="T10" fmla="+- 0 10797 227"/>
                  <a:gd name="T11" fmla="*/ 10797 h 21141"/>
                  <a:gd name="T12" fmla="+- 0 10802 238"/>
                  <a:gd name="T13" fmla="*/ T12 w 21128"/>
                  <a:gd name="T14" fmla="+- 0 10797 227"/>
                  <a:gd name="T15" fmla="*/ 10797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8" h="21141">
                    <a:moveTo>
                      <a:pt x="20035" y="122"/>
                    </a:moveTo>
                    <a:cubicBezTo>
                      <a:pt x="19142" y="-227"/>
                      <a:pt x="18134" y="195"/>
                      <a:pt x="17778" y="1071"/>
                    </a:cubicBezTo>
                    <a:cubicBezTo>
                      <a:pt x="14571" y="8936"/>
                      <a:pt x="8412" y="14778"/>
                      <a:pt x="1051" y="17867"/>
                    </a:cubicBezTo>
                    <a:lnTo>
                      <a:pt x="1054" y="17867"/>
                    </a:lnTo>
                    <a:cubicBezTo>
                      <a:pt x="172" y="18240"/>
                      <a:pt x="-238" y="19242"/>
                      <a:pt x="142" y="20108"/>
                    </a:cubicBezTo>
                    <a:cubicBezTo>
                      <a:pt x="522" y="20973"/>
                      <a:pt x="1543" y="21372"/>
                      <a:pt x="2425" y="21003"/>
                    </a:cubicBezTo>
                    <a:cubicBezTo>
                      <a:pt x="2459" y="20986"/>
                      <a:pt x="2476" y="20956"/>
                      <a:pt x="2514" y="20936"/>
                    </a:cubicBezTo>
                    <a:cubicBezTo>
                      <a:pt x="10651" y="17491"/>
                      <a:pt x="17459" y="11027"/>
                      <a:pt x="21002" y="2339"/>
                    </a:cubicBezTo>
                    <a:cubicBezTo>
                      <a:pt x="21361" y="1463"/>
                      <a:pt x="20927" y="472"/>
                      <a:pt x="20035" y="12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  <p:sp>
            <p:nvSpPr>
              <p:cNvPr id="34" name="AutoShape 13"/>
              <p:cNvSpPr>
                <a:spLocks/>
              </p:cNvSpPr>
              <p:nvPr/>
            </p:nvSpPr>
            <p:spPr bwMode="auto">
              <a:xfrm>
                <a:off x="9275763" y="4566444"/>
                <a:ext cx="73025" cy="73819"/>
              </a:xfrm>
              <a:custGeom>
                <a:avLst/>
                <a:gdLst>
                  <a:gd name="T0" fmla="+- 0 10797 278"/>
                  <a:gd name="T1" fmla="*/ T0 w 21039"/>
                  <a:gd name="T2" fmla="+- 0 10803 281"/>
                  <a:gd name="T3" fmla="*/ 10803 h 21044"/>
                  <a:gd name="T4" fmla="+- 0 10797 278"/>
                  <a:gd name="T5" fmla="*/ T4 w 21039"/>
                  <a:gd name="T6" fmla="+- 0 10803 281"/>
                  <a:gd name="T7" fmla="*/ 10803 h 21044"/>
                  <a:gd name="T8" fmla="+- 0 10797 278"/>
                  <a:gd name="T9" fmla="*/ T8 w 21039"/>
                  <a:gd name="T10" fmla="+- 0 10803 281"/>
                  <a:gd name="T11" fmla="*/ 10803 h 21044"/>
                  <a:gd name="T12" fmla="+- 0 10797 278"/>
                  <a:gd name="T13" fmla="*/ T12 w 21039"/>
                  <a:gd name="T14" fmla="+- 0 10803 281"/>
                  <a:gd name="T15" fmla="*/ 10803 h 21044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9" h="21044">
                    <a:moveTo>
                      <a:pt x="20871" y="1248"/>
                    </a:moveTo>
                    <a:cubicBezTo>
                      <a:pt x="20411" y="197"/>
                      <a:pt x="19177" y="-281"/>
                      <a:pt x="18112" y="169"/>
                    </a:cubicBezTo>
                    <a:cubicBezTo>
                      <a:pt x="18075" y="181"/>
                      <a:pt x="18050" y="214"/>
                      <a:pt x="18021" y="226"/>
                    </a:cubicBezTo>
                    <a:cubicBezTo>
                      <a:pt x="10159" y="3562"/>
                      <a:pt x="3583" y="9820"/>
                      <a:pt x="152" y="18220"/>
                    </a:cubicBezTo>
                    <a:lnTo>
                      <a:pt x="148" y="18220"/>
                    </a:lnTo>
                    <a:cubicBezTo>
                      <a:pt x="-278" y="19278"/>
                      <a:pt x="242" y="20473"/>
                      <a:pt x="1320" y="20896"/>
                    </a:cubicBezTo>
                    <a:cubicBezTo>
                      <a:pt x="2398" y="21318"/>
                      <a:pt x="3620" y="20803"/>
                      <a:pt x="4046" y="19749"/>
                    </a:cubicBezTo>
                    <a:lnTo>
                      <a:pt x="4051" y="19749"/>
                    </a:lnTo>
                    <a:cubicBezTo>
                      <a:pt x="7068" y="12356"/>
                      <a:pt x="12856" y="6858"/>
                      <a:pt x="19764" y="3956"/>
                    </a:cubicBezTo>
                    <a:cubicBezTo>
                      <a:pt x="20830" y="3506"/>
                      <a:pt x="21322" y="2298"/>
                      <a:pt x="20871" y="124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  <p:sp>
            <p:nvSpPr>
              <p:cNvPr id="35" name="AutoShape 14"/>
              <p:cNvSpPr>
                <a:spLocks/>
              </p:cNvSpPr>
              <p:nvPr/>
            </p:nvSpPr>
            <p:spPr bwMode="auto">
              <a:xfrm>
                <a:off x="9217819" y="4508500"/>
                <a:ext cx="103981" cy="105569"/>
              </a:xfrm>
              <a:custGeom>
                <a:avLst/>
                <a:gdLst>
                  <a:gd name="T0" fmla="+- 0 10797 198"/>
                  <a:gd name="T1" fmla="*/ T0 w 21199"/>
                  <a:gd name="T2" fmla="+- 0 10802 198"/>
                  <a:gd name="T3" fmla="*/ 10802 h 21208"/>
                  <a:gd name="T4" fmla="+- 0 10797 198"/>
                  <a:gd name="T5" fmla="*/ T4 w 21199"/>
                  <a:gd name="T6" fmla="+- 0 10802 198"/>
                  <a:gd name="T7" fmla="*/ 10802 h 21208"/>
                  <a:gd name="T8" fmla="+- 0 10797 198"/>
                  <a:gd name="T9" fmla="*/ T8 w 21199"/>
                  <a:gd name="T10" fmla="+- 0 10802 198"/>
                  <a:gd name="T11" fmla="*/ 10802 h 21208"/>
                  <a:gd name="T12" fmla="+- 0 10797 198"/>
                  <a:gd name="T13" fmla="*/ T12 w 21199"/>
                  <a:gd name="T14" fmla="+- 0 10802 198"/>
                  <a:gd name="T15" fmla="*/ 10802 h 2120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99" h="21208">
                    <a:moveTo>
                      <a:pt x="21077" y="880"/>
                    </a:moveTo>
                    <a:cubicBezTo>
                      <a:pt x="20753" y="142"/>
                      <a:pt x="19881" y="-198"/>
                      <a:pt x="19129" y="117"/>
                    </a:cubicBezTo>
                    <a:cubicBezTo>
                      <a:pt x="19097" y="131"/>
                      <a:pt x="19071" y="162"/>
                      <a:pt x="19039" y="179"/>
                    </a:cubicBezTo>
                    <a:cubicBezTo>
                      <a:pt x="10706" y="3707"/>
                      <a:pt x="3739" y="10322"/>
                      <a:pt x="106" y="19208"/>
                    </a:cubicBezTo>
                    <a:cubicBezTo>
                      <a:pt x="-198" y="19957"/>
                      <a:pt x="172" y="20803"/>
                      <a:pt x="934" y="21101"/>
                    </a:cubicBezTo>
                    <a:cubicBezTo>
                      <a:pt x="1689" y="21401"/>
                      <a:pt x="2552" y="21041"/>
                      <a:pt x="2859" y="20292"/>
                    </a:cubicBezTo>
                    <a:cubicBezTo>
                      <a:pt x="6206" y="12096"/>
                      <a:pt x="12625" y="6008"/>
                      <a:pt x="20301" y="2787"/>
                    </a:cubicBezTo>
                    <a:cubicBezTo>
                      <a:pt x="21051" y="2469"/>
                      <a:pt x="21402" y="1618"/>
                      <a:pt x="21077" y="88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  <p:sp>
            <p:nvSpPr>
              <p:cNvPr id="36" name="AutoShape 15"/>
              <p:cNvSpPr>
                <a:spLocks/>
              </p:cNvSpPr>
              <p:nvPr/>
            </p:nvSpPr>
            <p:spPr bwMode="auto">
              <a:xfrm>
                <a:off x="9247188" y="4537075"/>
                <a:ext cx="88107" cy="90488"/>
              </a:xfrm>
              <a:custGeom>
                <a:avLst/>
                <a:gdLst>
                  <a:gd name="T0" fmla="+- 0 10796 232"/>
                  <a:gd name="T1" fmla="*/ T0 w 21129"/>
                  <a:gd name="T2" fmla="+- 0 10804 234"/>
                  <a:gd name="T3" fmla="*/ 10804 h 21141"/>
                  <a:gd name="T4" fmla="+- 0 10796 232"/>
                  <a:gd name="T5" fmla="*/ T4 w 21129"/>
                  <a:gd name="T6" fmla="+- 0 10804 234"/>
                  <a:gd name="T7" fmla="*/ 10804 h 21141"/>
                  <a:gd name="T8" fmla="+- 0 10796 232"/>
                  <a:gd name="T9" fmla="*/ T8 w 21129"/>
                  <a:gd name="T10" fmla="+- 0 10804 234"/>
                  <a:gd name="T11" fmla="*/ 10804 h 21141"/>
                  <a:gd name="T12" fmla="+- 0 10796 232"/>
                  <a:gd name="T13" fmla="*/ T12 w 21129"/>
                  <a:gd name="T14" fmla="+- 0 10804 234"/>
                  <a:gd name="T15" fmla="*/ 10804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9" h="21141">
                    <a:moveTo>
                      <a:pt x="20075" y="3267"/>
                    </a:moveTo>
                    <a:cubicBezTo>
                      <a:pt x="20953" y="2898"/>
                      <a:pt x="21368" y="1899"/>
                      <a:pt x="20987" y="1030"/>
                    </a:cubicBezTo>
                    <a:cubicBezTo>
                      <a:pt x="20611" y="168"/>
                      <a:pt x="19589" y="-234"/>
                      <a:pt x="18707" y="138"/>
                    </a:cubicBezTo>
                    <a:cubicBezTo>
                      <a:pt x="18670" y="152"/>
                      <a:pt x="18649" y="185"/>
                      <a:pt x="18615" y="198"/>
                    </a:cubicBezTo>
                    <a:cubicBezTo>
                      <a:pt x="10481" y="3647"/>
                      <a:pt x="3673" y="10118"/>
                      <a:pt x="124" y="18802"/>
                    </a:cubicBezTo>
                    <a:cubicBezTo>
                      <a:pt x="-232" y="19678"/>
                      <a:pt x="205" y="20666"/>
                      <a:pt x="1094" y="21019"/>
                    </a:cubicBezTo>
                    <a:cubicBezTo>
                      <a:pt x="1983" y="21366"/>
                      <a:pt x="2991" y="20946"/>
                      <a:pt x="3354" y="20071"/>
                    </a:cubicBezTo>
                    <a:cubicBezTo>
                      <a:pt x="6561" y="12205"/>
                      <a:pt x="12717" y="6360"/>
                      <a:pt x="20075" y="3274"/>
                    </a:cubicBezTo>
                    <a:cubicBezTo>
                      <a:pt x="20075" y="3274"/>
                      <a:pt x="20075" y="3267"/>
                      <a:pt x="20075" y="3267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</p:grpSp>
      </p:grpSp>
      <p:grpSp>
        <p:nvGrpSpPr>
          <p:cNvPr id="37" name="Group 32"/>
          <p:cNvGrpSpPr>
            <a:grpSpLocks/>
          </p:cNvGrpSpPr>
          <p:nvPr/>
        </p:nvGrpSpPr>
        <p:grpSpPr bwMode="auto">
          <a:xfrm>
            <a:off x="6527800" y="3497492"/>
            <a:ext cx="914400" cy="914400"/>
            <a:chOff x="6528170" y="3281715"/>
            <a:chExt cx="914400" cy="914400"/>
          </a:xfrm>
        </p:grpSpPr>
        <p:sp>
          <p:nvSpPr>
            <p:cNvPr id="38" name="Rounded Rectangle 8"/>
            <p:cNvSpPr/>
            <p:nvPr/>
          </p:nvSpPr>
          <p:spPr>
            <a:xfrm>
              <a:off x="6528170" y="3281715"/>
              <a:ext cx="914400" cy="914400"/>
            </a:xfrm>
            <a:prstGeom prst="roundRect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/>
            </a:p>
          </p:txBody>
        </p:sp>
        <p:grpSp>
          <p:nvGrpSpPr>
            <p:cNvPr id="39" name="Group 69"/>
            <p:cNvGrpSpPr/>
            <p:nvPr/>
          </p:nvGrpSpPr>
          <p:grpSpPr>
            <a:xfrm>
              <a:off x="6759757" y="3506346"/>
              <a:ext cx="464344" cy="465138"/>
              <a:chOff x="7287419" y="3505994"/>
              <a:chExt cx="464344" cy="465138"/>
            </a:xfrm>
            <a:solidFill>
              <a:schemeClr val="bg2"/>
            </a:solidFill>
          </p:grpSpPr>
          <p:sp>
            <p:nvSpPr>
              <p:cNvPr id="40" name="AutoShape 37"/>
              <p:cNvSpPr>
                <a:spLocks/>
              </p:cNvSpPr>
              <p:nvPr/>
            </p:nvSpPr>
            <p:spPr bwMode="auto">
              <a:xfrm>
                <a:off x="7287419" y="3549650"/>
                <a:ext cx="423069" cy="421482"/>
              </a:xfrm>
              <a:custGeom>
                <a:avLst/>
                <a:gdLst>
                  <a:gd name="T0" fmla="+- 0 10849 98"/>
                  <a:gd name="T1" fmla="*/ T0 w 21502"/>
                  <a:gd name="T2" fmla="*/ 10800 h 21600"/>
                  <a:gd name="T3" fmla="+- 0 10849 98"/>
                  <a:gd name="T4" fmla="*/ T3 w 21502"/>
                  <a:gd name="T5" fmla="*/ 10800 h 21600"/>
                  <a:gd name="T6" fmla="+- 0 10849 98"/>
                  <a:gd name="T7" fmla="*/ T6 w 21502"/>
                  <a:gd name="T8" fmla="*/ 10800 h 21600"/>
                  <a:gd name="T9" fmla="+- 0 10849 98"/>
                  <a:gd name="T10" fmla="*/ T9 w 21502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502" h="21600">
                    <a:moveTo>
                      <a:pt x="19917" y="7880"/>
                    </a:moveTo>
                    <a:lnTo>
                      <a:pt x="18875" y="8932"/>
                    </a:lnTo>
                    <a:cubicBezTo>
                      <a:pt x="18730" y="9079"/>
                      <a:pt x="18497" y="9079"/>
                      <a:pt x="18353" y="8932"/>
                    </a:cubicBezTo>
                    <a:lnTo>
                      <a:pt x="17048" y="7617"/>
                    </a:lnTo>
                    <a:lnTo>
                      <a:pt x="15991" y="10290"/>
                    </a:lnTo>
                    <a:lnTo>
                      <a:pt x="16080" y="10064"/>
                    </a:lnTo>
                    <a:cubicBezTo>
                      <a:pt x="13859" y="7826"/>
                      <a:pt x="11601" y="7544"/>
                      <a:pt x="9565" y="7291"/>
                    </a:cubicBezTo>
                    <a:cubicBezTo>
                      <a:pt x="8910" y="7210"/>
                      <a:pt x="8276" y="7126"/>
                      <a:pt x="7652" y="6990"/>
                    </a:cubicBezTo>
                    <a:lnTo>
                      <a:pt x="13918" y="4456"/>
                    </a:lnTo>
                    <a:lnTo>
                      <a:pt x="12652" y="3179"/>
                    </a:lnTo>
                    <a:cubicBezTo>
                      <a:pt x="12508" y="3033"/>
                      <a:pt x="12508" y="2798"/>
                      <a:pt x="12652" y="2652"/>
                    </a:cubicBezTo>
                    <a:lnTo>
                      <a:pt x="13695" y="1598"/>
                    </a:lnTo>
                    <a:cubicBezTo>
                      <a:pt x="13840" y="1453"/>
                      <a:pt x="14073" y="1453"/>
                      <a:pt x="14217" y="1598"/>
                    </a:cubicBezTo>
                    <a:lnTo>
                      <a:pt x="19917" y="7353"/>
                    </a:lnTo>
                    <a:cubicBezTo>
                      <a:pt x="20062" y="7499"/>
                      <a:pt x="20062" y="7734"/>
                      <a:pt x="19917" y="7880"/>
                    </a:cubicBezTo>
                    <a:moveTo>
                      <a:pt x="12292" y="19639"/>
                    </a:moveTo>
                    <a:cubicBezTo>
                      <a:pt x="12200" y="19872"/>
                      <a:pt x="11999" y="20044"/>
                      <a:pt x="11756" y="20095"/>
                    </a:cubicBezTo>
                    <a:cubicBezTo>
                      <a:pt x="11700" y="20106"/>
                      <a:pt x="11643" y="20111"/>
                      <a:pt x="11587" y="20110"/>
                    </a:cubicBezTo>
                    <a:cubicBezTo>
                      <a:pt x="11400" y="20105"/>
                      <a:pt x="11219" y="20030"/>
                      <a:pt x="11084" y="19892"/>
                    </a:cubicBezTo>
                    <a:lnTo>
                      <a:pt x="1692" y="10517"/>
                    </a:lnTo>
                    <a:cubicBezTo>
                      <a:pt x="1519" y="10343"/>
                      <a:pt x="1443" y="10094"/>
                      <a:pt x="1488" y="9852"/>
                    </a:cubicBezTo>
                    <a:cubicBezTo>
                      <a:pt x="1533" y="9610"/>
                      <a:pt x="1695" y="9407"/>
                      <a:pt x="1917" y="9308"/>
                    </a:cubicBezTo>
                    <a:lnTo>
                      <a:pt x="6505" y="7453"/>
                    </a:lnTo>
                    <a:cubicBezTo>
                      <a:pt x="9597" y="8490"/>
                      <a:pt x="12689" y="7491"/>
                      <a:pt x="15781" y="10821"/>
                    </a:cubicBezTo>
                    <a:cubicBezTo>
                      <a:pt x="15781" y="10821"/>
                      <a:pt x="12292" y="19639"/>
                      <a:pt x="12292" y="19639"/>
                    </a:cubicBezTo>
                    <a:close/>
                    <a:moveTo>
                      <a:pt x="15260" y="545"/>
                    </a:moveTo>
                    <a:cubicBezTo>
                      <a:pt x="14912" y="193"/>
                      <a:pt x="14449" y="0"/>
                      <a:pt x="13956" y="0"/>
                    </a:cubicBezTo>
                    <a:cubicBezTo>
                      <a:pt x="13463" y="0"/>
                      <a:pt x="13000" y="193"/>
                      <a:pt x="12651" y="546"/>
                    </a:cubicBezTo>
                    <a:lnTo>
                      <a:pt x="11610" y="1598"/>
                    </a:lnTo>
                    <a:cubicBezTo>
                      <a:pt x="11261" y="1949"/>
                      <a:pt x="11068" y="2417"/>
                      <a:pt x="11068" y="2915"/>
                    </a:cubicBezTo>
                    <a:cubicBezTo>
                      <a:pt x="11068" y="3265"/>
                      <a:pt x="11164" y="3601"/>
                      <a:pt x="11342" y="3893"/>
                    </a:cubicBezTo>
                    <a:lnTo>
                      <a:pt x="1324" y="7944"/>
                    </a:lnTo>
                    <a:cubicBezTo>
                      <a:pt x="654" y="8241"/>
                      <a:pt x="173" y="8851"/>
                      <a:pt x="38" y="9575"/>
                    </a:cubicBezTo>
                    <a:cubicBezTo>
                      <a:pt x="-98" y="10302"/>
                      <a:pt x="130" y="11048"/>
                      <a:pt x="654" y="11576"/>
                    </a:cubicBezTo>
                    <a:lnTo>
                      <a:pt x="10041" y="20946"/>
                    </a:lnTo>
                    <a:cubicBezTo>
                      <a:pt x="10445" y="21354"/>
                      <a:pt x="10982" y="21586"/>
                      <a:pt x="11549" y="21599"/>
                    </a:cubicBezTo>
                    <a:cubicBezTo>
                      <a:pt x="11562" y="21599"/>
                      <a:pt x="11593" y="21599"/>
                      <a:pt x="11605" y="21599"/>
                    </a:cubicBezTo>
                    <a:cubicBezTo>
                      <a:pt x="11754" y="21599"/>
                      <a:pt x="11906" y="21584"/>
                      <a:pt x="12056" y="21553"/>
                    </a:cubicBezTo>
                    <a:cubicBezTo>
                      <a:pt x="12789" y="21399"/>
                      <a:pt x="13390" y="20888"/>
                      <a:pt x="13662" y="20191"/>
                    </a:cubicBezTo>
                    <a:lnTo>
                      <a:pt x="17604" y="10229"/>
                    </a:lnTo>
                    <a:cubicBezTo>
                      <a:pt x="17902" y="10426"/>
                      <a:pt x="18250" y="10532"/>
                      <a:pt x="18613" y="10532"/>
                    </a:cubicBezTo>
                    <a:cubicBezTo>
                      <a:pt x="19107" y="10532"/>
                      <a:pt x="19570" y="10338"/>
                      <a:pt x="19918" y="9986"/>
                    </a:cubicBezTo>
                    <a:lnTo>
                      <a:pt x="20957" y="8937"/>
                    </a:lnTo>
                    <a:cubicBezTo>
                      <a:pt x="21308" y="8585"/>
                      <a:pt x="21502" y="8116"/>
                      <a:pt x="21502" y="7617"/>
                    </a:cubicBezTo>
                    <a:cubicBezTo>
                      <a:pt x="21502" y="7117"/>
                      <a:pt x="21308" y="6648"/>
                      <a:pt x="20961" y="6300"/>
                    </a:cubicBezTo>
                    <a:cubicBezTo>
                      <a:pt x="20961" y="6300"/>
                      <a:pt x="15260" y="545"/>
                      <a:pt x="15260" y="54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  <p:sp>
            <p:nvSpPr>
              <p:cNvPr id="41" name="AutoShape 38"/>
              <p:cNvSpPr>
                <a:spLocks/>
              </p:cNvSpPr>
              <p:nvPr/>
            </p:nvSpPr>
            <p:spPr bwMode="auto">
              <a:xfrm>
                <a:off x="7490619" y="3738563"/>
                <a:ext cx="72231" cy="730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4320"/>
                    </a:moveTo>
                    <a:cubicBezTo>
                      <a:pt x="14381" y="4320"/>
                      <a:pt x="17279" y="7222"/>
                      <a:pt x="17279" y="10800"/>
                    </a:cubicBezTo>
                    <a:cubicBezTo>
                      <a:pt x="17279" y="14377"/>
                      <a:pt x="14381" y="17279"/>
                      <a:pt x="10800" y="17279"/>
                    </a:cubicBezTo>
                    <a:cubicBezTo>
                      <a:pt x="7218" y="17279"/>
                      <a:pt x="4319" y="14377"/>
                      <a:pt x="4319" y="10800"/>
                    </a:cubicBezTo>
                    <a:cubicBezTo>
                      <a:pt x="4319" y="7222"/>
                      <a:pt x="7218" y="4320"/>
                      <a:pt x="10800" y="4320"/>
                    </a:cubicBezTo>
                    <a:moveTo>
                      <a:pt x="10800" y="21599"/>
                    </a:move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  <p:sp>
            <p:nvSpPr>
              <p:cNvPr id="42" name="AutoShape 39"/>
              <p:cNvSpPr>
                <a:spLocks/>
              </p:cNvSpPr>
              <p:nvPr/>
            </p:nvSpPr>
            <p:spPr bwMode="auto">
              <a:xfrm>
                <a:off x="7679532" y="3505994"/>
                <a:ext cx="72231" cy="730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7279"/>
                    </a:moveTo>
                    <a:cubicBezTo>
                      <a:pt x="7218" y="17279"/>
                      <a:pt x="4320" y="14377"/>
                      <a:pt x="4320" y="10800"/>
                    </a:cubicBezTo>
                    <a:cubicBezTo>
                      <a:pt x="4320" y="7222"/>
                      <a:pt x="7218" y="4320"/>
                      <a:pt x="10800" y="4320"/>
                    </a:cubicBezTo>
                    <a:cubicBezTo>
                      <a:pt x="14381" y="4320"/>
                      <a:pt x="17280" y="7222"/>
                      <a:pt x="17280" y="10800"/>
                    </a:cubicBezTo>
                    <a:cubicBezTo>
                      <a:pt x="17280" y="14377"/>
                      <a:pt x="14381" y="17279"/>
                      <a:pt x="10800" y="17279"/>
                    </a:cubicBezTo>
                    <a:moveTo>
                      <a:pt x="10800" y="0"/>
                    </a:move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  <p:sp>
            <p:nvSpPr>
              <p:cNvPr id="43" name="AutoShape 40"/>
              <p:cNvSpPr>
                <a:spLocks/>
              </p:cNvSpPr>
              <p:nvPr/>
            </p:nvSpPr>
            <p:spPr bwMode="auto">
              <a:xfrm>
                <a:off x="7403307" y="3724275"/>
                <a:ext cx="57944" cy="579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5400"/>
                    </a:moveTo>
                    <a:cubicBezTo>
                      <a:pt x="13779" y="5400"/>
                      <a:pt x="16199" y="7815"/>
                      <a:pt x="16199" y="10800"/>
                    </a:cubicBezTo>
                    <a:cubicBezTo>
                      <a:pt x="16199" y="13784"/>
                      <a:pt x="13779" y="16200"/>
                      <a:pt x="10800" y="16200"/>
                    </a:cubicBezTo>
                    <a:cubicBezTo>
                      <a:pt x="7820" y="16200"/>
                      <a:pt x="5399" y="13784"/>
                      <a:pt x="5399" y="10800"/>
                    </a:cubicBezTo>
                    <a:cubicBezTo>
                      <a:pt x="5399" y="7815"/>
                      <a:pt x="7820" y="5400"/>
                      <a:pt x="10800" y="5400"/>
                    </a:cubicBezTo>
                    <a:moveTo>
                      <a:pt x="0" y="10800"/>
                    </a:moveTo>
                    <a:cubicBezTo>
                      <a:pt x="0" y="16753"/>
                      <a:pt x="4843" y="21599"/>
                      <a:pt x="10800" y="21599"/>
                    </a:cubicBezTo>
                    <a:cubicBezTo>
                      <a:pt x="16756" y="21599"/>
                      <a:pt x="21600" y="16753"/>
                      <a:pt x="21600" y="10800"/>
                    </a:cubicBezTo>
                    <a:cubicBezTo>
                      <a:pt x="21600" y="4846"/>
                      <a:pt x="16756" y="0"/>
                      <a:pt x="10800" y="0"/>
                    </a:cubicBezTo>
                    <a:cubicBezTo>
                      <a:pt x="4843" y="0"/>
                      <a:pt x="0" y="4846"/>
                      <a:pt x="0" y="1080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  <p:sp>
            <p:nvSpPr>
              <p:cNvPr id="44" name="AutoShape 41"/>
              <p:cNvSpPr>
                <a:spLocks/>
              </p:cNvSpPr>
              <p:nvPr/>
            </p:nvSpPr>
            <p:spPr bwMode="auto">
              <a:xfrm>
                <a:off x="7461250" y="3825875"/>
                <a:ext cx="29369" cy="285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  <p:sp>
            <p:nvSpPr>
              <p:cNvPr id="45" name="AutoShape 42"/>
              <p:cNvSpPr>
                <a:spLocks/>
              </p:cNvSpPr>
              <p:nvPr/>
            </p:nvSpPr>
            <p:spPr bwMode="auto">
              <a:xfrm>
                <a:off x="7693819" y="3607594"/>
                <a:ext cx="28575" cy="293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</p:grpSp>
      </p:grpSp>
      <p:grpSp>
        <p:nvGrpSpPr>
          <p:cNvPr id="46" name="Group 33"/>
          <p:cNvGrpSpPr>
            <a:grpSpLocks/>
          </p:cNvGrpSpPr>
          <p:nvPr/>
        </p:nvGrpSpPr>
        <p:grpSpPr bwMode="auto">
          <a:xfrm>
            <a:off x="6527800" y="4900842"/>
            <a:ext cx="914400" cy="914400"/>
            <a:chOff x="6528170" y="4684221"/>
            <a:chExt cx="914400" cy="914400"/>
          </a:xfrm>
        </p:grpSpPr>
        <p:sp>
          <p:nvSpPr>
            <p:cNvPr id="47" name="Rounded Rectangle 9"/>
            <p:cNvSpPr/>
            <p:nvPr/>
          </p:nvSpPr>
          <p:spPr>
            <a:xfrm>
              <a:off x="6528170" y="4684221"/>
              <a:ext cx="914400" cy="914400"/>
            </a:xfrm>
            <a:prstGeom prst="roundRect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/>
            </a:p>
          </p:txBody>
        </p:sp>
        <p:grpSp>
          <p:nvGrpSpPr>
            <p:cNvPr id="48" name="Group 76"/>
            <p:cNvGrpSpPr/>
            <p:nvPr/>
          </p:nvGrpSpPr>
          <p:grpSpPr>
            <a:xfrm>
              <a:off x="6748385" y="4909249"/>
              <a:ext cx="464344" cy="464344"/>
              <a:chOff x="7287419" y="2577307"/>
              <a:chExt cx="464344" cy="464344"/>
            </a:xfrm>
            <a:solidFill>
              <a:schemeClr val="bg2"/>
            </a:solidFill>
          </p:grpSpPr>
          <p:sp>
            <p:nvSpPr>
              <p:cNvPr id="49" name="AutoShape 56"/>
              <p:cNvSpPr>
                <a:spLocks/>
              </p:cNvSpPr>
              <p:nvPr/>
            </p:nvSpPr>
            <p:spPr bwMode="auto">
              <a:xfrm>
                <a:off x="7287419" y="2577307"/>
                <a:ext cx="145256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88" y="7316"/>
                    </a:moveTo>
                    <a:cubicBezTo>
                      <a:pt x="16954" y="7352"/>
                      <a:pt x="16923" y="7387"/>
                      <a:pt x="16883" y="7423"/>
                    </a:cubicBezTo>
                    <a:cubicBezTo>
                      <a:pt x="16677" y="7601"/>
                      <a:pt x="16414" y="7770"/>
                      <a:pt x="16066" y="7920"/>
                    </a:cubicBezTo>
                    <a:cubicBezTo>
                      <a:pt x="16057" y="7924"/>
                      <a:pt x="16044" y="7927"/>
                      <a:pt x="16038" y="7931"/>
                    </a:cubicBezTo>
                    <a:cubicBezTo>
                      <a:pt x="15662" y="8092"/>
                      <a:pt x="15214" y="8234"/>
                      <a:pt x="14705" y="8354"/>
                    </a:cubicBezTo>
                    <a:cubicBezTo>
                      <a:pt x="14697" y="8357"/>
                      <a:pt x="14692" y="8358"/>
                      <a:pt x="14686" y="8359"/>
                    </a:cubicBezTo>
                    <a:cubicBezTo>
                      <a:pt x="14163" y="8482"/>
                      <a:pt x="13584" y="8581"/>
                      <a:pt x="12960" y="8649"/>
                    </a:cubicBezTo>
                    <a:cubicBezTo>
                      <a:pt x="12279" y="8726"/>
                      <a:pt x="11560" y="8774"/>
                      <a:pt x="10800" y="8774"/>
                    </a:cubicBezTo>
                    <a:cubicBezTo>
                      <a:pt x="10037" y="8774"/>
                      <a:pt x="9318" y="8726"/>
                      <a:pt x="8640" y="8649"/>
                    </a:cubicBezTo>
                    <a:cubicBezTo>
                      <a:pt x="8016" y="8581"/>
                      <a:pt x="7435" y="8482"/>
                      <a:pt x="6914" y="8359"/>
                    </a:cubicBezTo>
                    <a:cubicBezTo>
                      <a:pt x="6908" y="8358"/>
                      <a:pt x="6901" y="8357"/>
                      <a:pt x="6893" y="8354"/>
                    </a:cubicBezTo>
                    <a:cubicBezTo>
                      <a:pt x="6385" y="8234"/>
                      <a:pt x="5937" y="8092"/>
                      <a:pt x="5562" y="7931"/>
                    </a:cubicBezTo>
                    <a:cubicBezTo>
                      <a:pt x="5553" y="7927"/>
                      <a:pt x="5541" y="7924"/>
                      <a:pt x="5531" y="7920"/>
                    </a:cubicBezTo>
                    <a:cubicBezTo>
                      <a:pt x="5184" y="7770"/>
                      <a:pt x="4921" y="7601"/>
                      <a:pt x="4715" y="7423"/>
                    </a:cubicBezTo>
                    <a:cubicBezTo>
                      <a:pt x="4676" y="7387"/>
                      <a:pt x="4644" y="7352"/>
                      <a:pt x="4612" y="7316"/>
                    </a:cubicBezTo>
                    <a:cubicBezTo>
                      <a:pt x="4437" y="7136"/>
                      <a:pt x="4320" y="6947"/>
                      <a:pt x="4320" y="6750"/>
                    </a:cubicBezTo>
                    <a:cubicBezTo>
                      <a:pt x="4320" y="6550"/>
                      <a:pt x="4437" y="6362"/>
                      <a:pt x="4612" y="6181"/>
                    </a:cubicBezTo>
                    <a:cubicBezTo>
                      <a:pt x="4644" y="6146"/>
                      <a:pt x="4676" y="6110"/>
                      <a:pt x="4715" y="6076"/>
                    </a:cubicBezTo>
                    <a:cubicBezTo>
                      <a:pt x="4921" y="5898"/>
                      <a:pt x="5184" y="5729"/>
                      <a:pt x="5531" y="5577"/>
                    </a:cubicBezTo>
                    <a:cubicBezTo>
                      <a:pt x="5541" y="5574"/>
                      <a:pt x="5553" y="5571"/>
                      <a:pt x="5562" y="5567"/>
                    </a:cubicBezTo>
                    <a:cubicBezTo>
                      <a:pt x="5937" y="5407"/>
                      <a:pt x="6385" y="5264"/>
                      <a:pt x="6893" y="5144"/>
                    </a:cubicBezTo>
                    <a:cubicBezTo>
                      <a:pt x="6901" y="5142"/>
                      <a:pt x="6908" y="5140"/>
                      <a:pt x="6914" y="5138"/>
                    </a:cubicBezTo>
                    <a:cubicBezTo>
                      <a:pt x="7435" y="5017"/>
                      <a:pt x="8016" y="4918"/>
                      <a:pt x="8640" y="4848"/>
                    </a:cubicBezTo>
                    <a:cubicBezTo>
                      <a:pt x="9318" y="4773"/>
                      <a:pt x="10037" y="4725"/>
                      <a:pt x="10800" y="4725"/>
                    </a:cubicBezTo>
                    <a:cubicBezTo>
                      <a:pt x="11560" y="4725"/>
                      <a:pt x="12279" y="4773"/>
                      <a:pt x="12960" y="4848"/>
                    </a:cubicBezTo>
                    <a:cubicBezTo>
                      <a:pt x="13584" y="4918"/>
                      <a:pt x="14163" y="5017"/>
                      <a:pt x="14686" y="5138"/>
                    </a:cubicBezTo>
                    <a:cubicBezTo>
                      <a:pt x="14692" y="5140"/>
                      <a:pt x="14697" y="5142"/>
                      <a:pt x="14705" y="5144"/>
                    </a:cubicBezTo>
                    <a:cubicBezTo>
                      <a:pt x="15214" y="5264"/>
                      <a:pt x="15662" y="5407"/>
                      <a:pt x="16038" y="5567"/>
                    </a:cubicBezTo>
                    <a:cubicBezTo>
                      <a:pt x="16044" y="5571"/>
                      <a:pt x="16057" y="5574"/>
                      <a:pt x="16066" y="5577"/>
                    </a:cubicBezTo>
                    <a:cubicBezTo>
                      <a:pt x="16414" y="5729"/>
                      <a:pt x="16677" y="5898"/>
                      <a:pt x="16883" y="6076"/>
                    </a:cubicBezTo>
                    <a:cubicBezTo>
                      <a:pt x="16923" y="6110"/>
                      <a:pt x="16954" y="6146"/>
                      <a:pt x="16988" y="6181"/>
                    </a:cubicBezTo>
                    <a:cubicBezTo>
                      <a:pt x="17161" y="6362"/>
                      <a:pt x="17280" y="6550"/>
                      <a:pt x="17280" y="6750"/>
                    </a:cubicBezTo>
                    <a:cubicBezTo>
                      <a:pt x="17280" y="6947"/>
                      <a:pt x="17161" y="7136"/>
                      <a:pt x="16988" y="7316"/>
                    </a:cubicBezTo>
                    <a:moveTo>
                      <a:pt x="12960" y="19575"/>
                    </a:moveTo>
                    <a:cubicBezTo>
                      <a:pt x="12960" y="19948"/>
                      <a:pt x="11992" y="20249"/>
                      <a:pt x="10800" y="20249"/>
                    </a:cubicBezTo>
                    <a:cubicBezTo>
                      <a:pt x="9606" y="20249"/>
                      <a:pt x="8640" y="19948"/>
                      <a:pt x="8640" y="19575"/>
                    </a:cubicBezTo>
                    <a:lnTo>
                      <a:pt x="8640" y="10056"/>
                    </a:lnTo>
                    <a:cubicBezTo>
                      <a:pt x="9338" y="10101"/>
                      <a:pt x="10059" y="10124"/>
                      <a:pt x="10800" y="10124"/>
                    </a:cubicBezTo>
                    <a:cubicBezTo>
                      <a:pt x="11541" y="10124"/>
                      <a:pt x="12262" y="10101"/>
                      <a:pt x="12960" y="10056"/>
                    </a:cubicBezTo>
                    <a:cubicBezTo>
                      <a:pt x="12960" y="10056"/>
                      <a:pt x="12960" y="19575"/>
                      <a:pt x="12960" y="19575"/>
                    </a:cubicBezTo>
                    <a:close/>
                    <a:moveTo>
                      <a:pt x="8640" y="2025"/>
                    </a:moveTo>
                    <a:cubicBezTo>
                      <a:pt x="8640" y="1651"/>
                      <a:pt x="9606" y="1350"/>
                      <a:pt x="10800" y="1350"/>
                    </a:cubicBezTo>
                    <a:cubicBezTo>
                      <a:pt x="11992" y="1350"/>
                      <a:pt x="12960" y="1651"/>
                      <a:pt x="12960" y="2025"/>
                    </a:cubicBezTo>
                    <a:lnTo>
                      <a:pt x="12960" y="3442"/>
                    </a:lnTo>
                    <a:cubicBezTo>
                      <a:pt x="12262" y="3398"/>
                      <a:pt x="11541" y="3375"/>
                      <a:pt x="10800" y="3375"/>
                    </a:cubicBezTo>
                    <a:cubicBezTo>
                      <a:pt x="10059" y="3375"/>
                      <a:pt x="9338" y="3398"/>
                      <a:pt x="8640" y="3442"/>
                    </a:cubicBezTo>
                    <a:cubicBezTo>
                      <a:pt x="8640" y="3442"/>
                      <a:pt x="8640" y="2025"/>
                      <a:pt x="8640" y="2025"/>
                    </a:cubicBezTo>
                    <a:close/>
                    <a:moveTo>
                      <a:pt x="17280" y="4064"/>
                    </a:moveTo>
                    <a:lnTo>
                      <a:pt x="17280" y="2025"/>
                    </a:lnTo>
                    <a:cubicBezTo>
                      <a:pt x="17280" y="908"/>
                      <a:pt x="14373" y="0"/>
                      <a:pt x="10800" y="0"/>
                    </a:cubicBezTo>
                    <a:cubicBezTo>
                      <a:pt x="7225" y="0"/>
                      <a:pt x="4320" y="908"/>
                      <a:pt x="4320" y="2025"/>
                    </a:cubicBezTo>
                    <a:lnTo>
                      <a:pt x="4320" y="4064"/>
                    </a:lnTo>
                    <a:cubicBezTo>
                      <a:pt x="1710" y="4681"/>
                      <a:pt x="0" y="5649"/>
                      <a:pt x="0" y="6750"/>
                    </a:cubicBezTo>
                    <a:cubicBezTo>
                      <a:pt x="0" y="7850"/>
                      <a:pt x="1710" y="8818"/>
                      <a:pt x="4320" y="9434"/>
                    </a:cubicBezTo>
                    <a:lnTo>
                      <a:pt x="4320" y="19575"/>
                    </a:lnTo>
                    <a:cubicBezTo>
                      <a:pt x="4320" y="20691"/>
                      <a:pt x="7225" y="21599"/>
                      <a:pt x="10800" y="21599"/>
                    </a:cubicBezTo>
                    <a:cubicBezTo>
                      <a:pt x="14373" y="21599"/>
                      <a:pt x="17280" y="20691"/>
                      <a:pt x="17280" y="19575"/>
                    </a:cubicBezTo>
                    <a:lnTo>
                      <a:pt x="17280" y="9434"/>
                    </a:lnTo>
                    <a:cubicBezTo>
                      <a:pt x="19889" y="8818"/>
                      <a:pt x="21600" y="7850"/>
                      <a:pt x="21600" y="6750"/>
                    </a:cubicBezTo>
                    <a:cubicBezTo>
                      <a:pt x="21600" y="5649"/>
                      <a:pt x="19889" y="4681"/>
                      <a:pt x="17280" y="40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50" name="AutoShape 57"/>
              <p:cNvSpPr>
                <a:spLocks/>
              </p:cNvSpPr>
              <p:nvPr/>
            </p:nvSpPr>
            <p:spPr bwMode="auto">
              <a:xfrm>
                <a:off x="7606507" y="2577307"/>
                <a:ext cx="145256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88" y="7316"/>
                    </a:moveTo>
                    <a:cubicBezTo>
                      <a:pt x="16954" y="7352"/>
                      <a:pt x="16923" y="7387"/>
                      <a:pt x="16883" y="7423"/>
                    </a:cubicBezTo>
                    <a:cubicBezTo>
                      <a:pt x="16677" y="7601"/>
                      <a:pt x="16414" y="7770"/>
                      <a:pt x="16066" y="7920"/>
                    </a:cubicBezTo>
                    <a:cubicBezTo>
                      <a:pt x="16057" y="7924"/>
                      <a:pt x="16044" y="7927"/>
                      <a:pt x="16038" y="7931"/>
                    </a:cubicBezTo>
                    <a:cubicBezTo>
                      <a:pt x="15662" y="8092"/>
                      <a:pt x="15214" y="8234"/>
                      <a:pt x="14705" y="8354"/>
                    </a:cubicBezTo>
                    <a:cubicBezTo>
                      <a:pt x="14697" y="8357"/>
                      <a:pt x="14692" y="8358"/>
                      <a:pt x="14686" y="8359"/>
                    </a:cubicBezTo>
                    <a:cubicBezTo>
                      <a:pt x="14163" y="8482"/>
                      <a:pt x="13584" y="8581"/>
                      <a:pt x="12960" y="8649"/>
                    </a:cubicBezTo>
                    <a:cubicBezTo>
                      <a:pt x="12279" y="8726"/>
                      <a:pt x="11560" y="8774"/>
                      <a:pt x="10800" y="8774"/>
                    </a:cubicBezTo>
                    <a:cubicBezTo>
                      <a:pt x="10037" y="8774"/>
                      <a:pt x="9318" y="8726"/>
                      <a:pt x="8640" y="8649"/>
                    </a:cubicBezTo>
                    <a:cubicBezTo>
                      <a:pt x="8016" y="8581"/>
                      <a:pt x="7435" y="8482"/>
                      <a:pt x="6914" y="8359"/>
                    </a:cubicBezTo>
                    <a:cubicBezTo>
                      <a:pt x="6908" y="8358"/>
                      <a:pt x="6901" y="8357"/>
                      <a:pt x="6893" y="8354"/>
                    </a:cubicBezTo>
                    <a:cubicBezTo>
                      <a:pt x="6385" y="8234"/>
                      <a:pt x="5937" y="8092"/>
                      <a:pt x="5562" y="7931"/>
                    </a:cubicBezTo>
                    <a:cubicBezTo>
                      <a:pt x="5553" y="7927"/>
                      <a:pt x="5541" y="7924"/>
                      <a:pt x="5531" y="7920"/>
                    </a:cubicBezTo>
                    <a:cubicBezTo>
                      <a:pt x="5184" y="7770"/>
                      <a:pt x="4921" y="7601"/>
                      <a:pt x="4715" y="7423"/>
                    </a:cubicBezTo>
                    <a:cubicBezTo>
                      <a:pt x="4676" y="7387"/>
                      <a:pt x="4644" y="7352"/>
                      <a:pt x="4612" y="7316"/>
                    </a:cubicBezTo>
                    <a:cubicBezTo>
                      <a:pt x="4437" y="7136"/>
                      <a:pt x="4320" y="6947"/>
                      <a:pt x="4320" y="6750"/>
                    </a:cubicBezTo>
                    <a:cubicBezTo>
                      <a:pt x="4320" y="6550"/>
                      <a:pt x="4437" y="6362"/>
                      <a:pt x="4612" y="6181"/>
                    </a:cubicBezTo>
                    <a:cubicBezTo>
                      <a:pt x="4644" y="6146"/>
                      <a:pt x="4676" y="6110"/>
                      <a:pt x="4715" y="6076"/>
                    </a:cubicBezTo>
                    <a:cubicBezTo>
                      <a:pt x="4921" y="5898"/>
                      <a:pt x="5184" y="5729"/>
                      <a:pt x="5531" y="5577"/>
                    </a:cubicBezTo>
                    <a:cubicBezTo>
                      <a:pt x="5541" y="5574"/>
                      <a:pt x="5553" y="5571"/>
                      <a:pt x="5562" y="5567"/>
                    </a:cubicBezTo>
                    <a:cubicBezTo>
                      <a:pt x="5937" y="5407"/>
                      <a:pt x="6385" y="5264"/>
                      <a:pt x="6893" y="5144"/>
                    </a:cubicBezTo>
                    <a:cubicBezTo>
                      <a:pt x="6901" y="5142"/>
                      <a:pt x="6908" y="5140"/>
                      <a:pt x="6914" y="5138"/>
                    </a:cubicBezTo>
                    <a:cubicBezTo>
                      <a:pt x="7435" y="5017"/>
                      <a:pt x="8016" y="4918"/>
                      <a:pt x="8640" y="4848"/>
                    </a:cubicBezTo>
                    <a:cubicBezTo>
                      <a:pt x="9318" y="4773"/>
                      <a:pt x="10037" y="4725"/>
                      <a:pt x="10800" y="4725"/>
                    </a:cubicBezTo>
                    <a:cubicBezTo>
                      <a:pt x="11560" y="4725"/>
                      <a:pt x="12279" y="4773"/>
                      <a:pt x="12960" y="4848"/>
                    </a:cubicBezTo>
                    <a:cubicBezTo>
                      <a:pt x="13584" y="4918"/>
                      <a:pt x="14163" y="5017"/>
                      <a:pt x="14686" y="5138"/>
                    </a:cubicBezTo>
                    <a:cubicBezTo>
                      <a:pt x="14692" y="5140"/>
                      <a:pt x="14697" y="5142"/>
                      <a:pt x="14705" y="5144"/>
                    </a:cubicBezTo>
                    <a:cubicBezTo>
                      <a:pt x="15214" y="5264"/>
                      <a:pt x="15662" y="5407"/>
                      <a:pt x="16038" y="5567"/>
                    </a:cubicBezTo>
                    <a:cubicBezTo>
                      <a:pt x="16044" y="5571"/>
                      <a:pt x="16057" y="5574"/>
                      <a:pt x="16066" y="5577"/>
                    </a:cubicBezTo>
                    <a:cubicBezTo>
                      <a:pt x="16414" y="5729"/>
                      <a:pt x="16677" y="5898"/>
                      <a:pt x="16883" y="6076"/>
                    </a:cubicBezTo>
                    <a:cubicBezTo>
                      <a:pt x="16923" y="6110"/>
                      <a:pt x="16954" y="6146"/>
                      <a:pt x="16988" y="6181"/>
                    </a:cubicBezTo>
                    <a:cubicBezTo>
                      <a:pt x="17161" y="6362"/>
                      <a:pt x="17280" y="6550"/>
                      <a:pt x="17280" y="6750"/>
                    </a:cubicBezTo>
                    <a:cubicBezTo>
                      <a:pt x="17280" y="6947"/>
                      <a:pt x="17161" y="7136"/>
                      <a:pt x="16988" y="7316"/>
                    </a:cubicBezTo>
                    <a:moveTo>
                      <a:pt x="12960" y="19575"/>
                    </a:moveTo>
                    <a:cubicBezTo>
                      <a:pt x="12960" y="19948"/>
                      <a:pt x="11992" y="20249"/>
                      <a:pt x="10800" y="20249"/>
                    </a:cubicBezTo>
                    <a:cubicBezTo>
                      <a:pt x="9606" y="20249"/>
                      <a:pt x="8640" y="19948"/>
                      <a:pt x="8640" y="19575"/>
                    </a:cubicBezTo>
                    <a:lnTo>
                      <a:pt x="8640" y="10056"/>
                    </a:lnTo>
                    <a:cubicBezTo>
                      <a:pt x="9338" y="10101"/>
                      <a:pt x="10059" y="10124"/>
                      <a:pt x="10800" y="10124"/>
                    </a:cubicBezTo>
                    <a:cubicBezTo>
                      <a:pt x="11541" y="10124"/>
                      <a:pt x="12262" y="10101"/>
                      <a:pt x="12960" y="10056"/>
                    </a:cubicBezTo>
                    <a:cubicBezTo>
                      <a:pt x="12960" y="10056"/>
                      <a:pt x="12960" y="19575"/>
                      <a:pt x="12960" y="19575"/>
                    </a:cubicBezTo>
                    <a:close/>
                    <a:moveTo>
                      <a:pt x="8640" y="2025"/>
                    </a:moveTo>
                    <a:cubicBezTo>
                      <a:pt x="8640" y="1651"/>
                      <a:pt x="9606" y="1350"/>
                      <a:pt x="10800" y="1350"/>
                    </a:cubicBezTo>
                    <a:cubicBezTo>
                      <a:pt x="11992" y="1350"/>
                      <a:pt x="12960" y="1651"/>
                      <a:pt x="12960" y="2025"/>
                    </a:cubicBezTo>
                    <a:lnTo>
                      <a:pt x="12960" y="3442"/>
                    </a:lnTo>
                    <a:cubicBezTo>
                      <a:pt x="12262" y="3398"/>
                      <a:pt x="11541" y="3375"/>
                      <a:pt x="10800" y="3375"/>
                    </a:cubicBezTo>
                    <a:cubicBezTo>
                      <a:pt x="10059" y="3375"/>
                      <a:pt x="9338" y="3398"/>
                      <a:pt x="8640" y="3442"/>
                    </a:cubicBezTo>
                    <a:cubicBezTo>
                      <a:pt x="8640" y="3442"/>
                      <a:pt x="8640" y="2025"/>
                      <a:pt x="8640" y="2025"/>
                    </a:cubicBezTo>
                    <a:close/>
                    <a:moveTo>
                      <a:pt x="17280" y="4064"/>
                    </a:moveTo>
                    <a:lnTo>
                      <a:pt x="17280" y="2025"/>
                    </a:lnTo>
                    <a:cubicBezTo>
                      <a:pt x="17280" y="908"/>
                      <a:pt x="14373" y="0"/>
                      <a:pt x="10800" y="0"/>
                    </a:cubicBezTo>
                    <a:cubicBezTo>
                      <a:pt x="7225" y="0"/>
                      <a:pt x="4320" y="908"/>
                      <a:pt x="4320" y="2025"/>
                    </a:cubicBezTo>
                    <a:lnTo>
                      <a:pt x="4320" y="4064"/>
                    </a:lnTo>
                    <a:cubicBezTo>
                      <a:pt x="1710" y="4681"/>
                      <a:pt x="0" y="5649"/>
                      <a:pt x="0" y="6750"/>
                    </a:cubicBezTo>
                    <a:cubicBezTo>
                      <a:pt x="0" y="7850"/>
                      <a:pt x="1710" y="8818"/>
                      <a:pt x="4320" y="9434"/>
                    </a:cubicBezTo>
                    <a:lnTo>
                      <a:pt x="4320" y="19575"/>
                    </a:lnTo>
                    <a:cubicBezTo>
                      <a:pt x="4320" y="20691"/>
                      <a:pt x="7225" y="21599"/>
                      <a:pt x="10800" y="21599"/>
                    </a:cubicBezTo>
                    <a:cubicBezTo>
                      <a:pt x="14373" y="21599"/>
                      <a:pt x="17280" y="20691"/>
                      <a:pt x="17280" y="19575"/>
                    </a:cubicBezTo>
                    <a:lnTo>
                      <a:pt x="17280" y="9434"/>
                    </a:lnTo>
                    <a:cubicBezTo>
                      <a:pt x="19889" y="8818"/>
                      <a:pt x="21600" y="7850"/>
                      <a:pt x="21600" y="6750"/>
                    </a:cubicBezTo>
                    <a:cubicBezTo>
                      <a:pt x="21600" y="5649"/>
                      <a:pt x="19889" y="4681"/>
                      <a:pt x="17280" y="40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51" name="AutoShape 58"/>
              <p:cNvSpPr>
                <a:spLocks/>
              </p:cNvSpPr>
              <p:nvPr/>
            </p:nvSpPr>
            <p:spPr bwMode="auto">
              <a:xfrm>
                <a:off x="7446963" y="2577307"/>
                <a:ext cx="145257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88" y="15416"/>
                    </a:moveTo>
                    <a:cubicBezTo>
                      <a:pt x="16954" y="15452"/>
                      <a:pt x="16923" y="15487"/>
                      <a:pt x="16883" y="15523"/>
                    </a:cubicBezTo>
                    <a:cubicBezTo>
                      <a:pt x="16677" y="15701"/>
                      <a:pt x="16414" y="15870"/>
                      <a:pt x="16066" y="16020"/>
                    </a:cubicBezTo>
                    <a:cubicBezTo>
                      <a:pt x="16057" y="16024"/>
                      <a:pt x="16044" y="16027"/>
                      <a:pt x="16038" y="16031"/>
                    </a:cubicBezTo>
                    <a:cubicBezTo>
                      <a:pt x="15662" y="16192"/>
                      <a:pt x="15214" y="16334"/>
                      <a:pt x="14705" y="16454"/>
                    </a:cubicBezTo>
                    <a:cubicBezTo>
                      <a:pt x="14697" y="16457"/>
                      <a:pt x="14692" y="16458"/>
                      <a:pt x="14686" y="16459"/>
                    </a:cubicBezTo>
                    <a:cubicBezTo>
                      <a:pt x="14163" y="16582"/>
                      <a:pt x="13584" y="16681"/>
                      <a:pt x="12960" y="16749"/>
                    </a:cubicBezTo>
                    <a:cubicBezTo>
                      <a:pt x="12279" y="16826"/>
                      <a:pt x="11560" y="16875"/>
                      <a:pt x="10800" y="16875"/>
                    </a:cubicBezTo>
                    <a:cubicBezTo>
                      <a:pt x="10037" y="16875"/>
                      <a:pt x="9318" y="16826"/>
                      <a:pt x="8640" y="16749"/>
                    </a:cubicBezTo>
                    <a:cubicBezTo>
                      <a:pt x="8016" y="16681"/>
                      <a:pt x="7435" y="16582"/>
                      <a:pt x="6914" y="16459"/>
                    </a:cubicBezTo>
                    <a:cubicBezTo>
                      <a:pt x="6908" y="16458"/>
                      <a:pt x="6901" y="16457"/>
                      <a:pt x="6893" y="16454"/>
                    </a:cubicBezTo>
                    <a:cubicBezTo>
                      <a:pt x="6385" y="16334"/>
                      <a:pt x="5937" y="16192"/>
                      <a:pt x="5562" y="16031"/>
                    </a:cubicBezTo>
                    <a:cubicBezTo>
                      <a:pt x="5553" y="16027"/>
                      <a:pt x="5541" y="16024"/>
                      <a:pt x="5531" y="16020"/>
                    </a:cubicBezTo>
                    <a:cubicBezTo>
                      <a:pt x="5184" y="15870"/>
                      <a:pt x="4921" y="15701"/>
                      <a:pt x="4715" y="15523"/>
                    </a:cubicBezTo>
                    <a:cubicBezTo>
                      <a:pt x="4676" y="15487"/>
                      <a:pt x="4644" y="15452"/>
                      <a:pt x="4612" y="15416"/>
                    </a:cubicBezTo>
                    <a:cubicBezTo>
                      <a:pt x="4437" y="15236"/>
                      <a:pt x="4320" y="15047"/>
                      <a:pt x="4320" y="14850"/>
                    </a:cubicBezTo>
                    <a:cubicBezTo>
                      <a:pt x="4320" y="14650"/>
                      <a:pt x="4437" y="14462"/>
                      <a:pt x="4612" y="14281"/>
                    </a:cubicBezTo>
                    <a:cubicBezTo>
                      <a:pt x="4644" y="14246"/>
                      <a:pt x="4676" y="14210"/>
                      <a:pt x="4715" y="14176"/>
                    </a:cubicBezTo>
                    <a:cubicBezTo>
                      <a:pt x="4921" y="13998"/>
                      <a:pt x="5184" y="13829"/>
                      <a:pt x="5531" y="13677"/>
                    </a:cubicBezTo>
                    <a:cubicBezTo>
                      <a:pt x="5541" y="13674"/>
                      <a:pt x="5553" y="13671"/>
                      <a:pt x="5562" y="13667"/>
                    </a:cubicBezTo>
                    <a:cubicBezTo>
                      <a:pt x="5937" y="13507"/>
                      <a:pt x="6385" y="13364"/>
                      <a:pt x="6893" y="13244"/>
                    </a:cubicBezTo>
                    <a:cubicBezTo>
                      <a:pt x="6901" y="13242"/>
                      <a:pt x="6908" y="13240"/>
                      <a:pt x="6914" y="13238"/>
                    </a:cubicBezTo>
                    <a:cubicBezTo>
                      <a:pt x="7435" y="13117"/>
                      <a:pt x="8016" y="13018"/>
                      <a:pt x="8640" y="12948"/>
                    </a:cubicBezTo>
                    <a:cubicBezTo>
                      <a:pt x="9318" y="12873"/>
                      <a:pt x="10037" y="12825"/>
                      <a:pt x="10800" y="12825"/>
                    </a:cubicBezTo>
                    <a:cubicBezTo>
                      <a:pt x="11560" y="12825"/>
                      <a:pt x="12279" y="12873"/>
                      <a:pt x="12960" y="12948"/>
                    </a:cubicBezTo>
                    <a:cubicBezTo>
                      <a:pt x="13584" y="13018"/>
                      <a:pt x="14163" y="13117"/>
                      <a:pt x="14686" y="13238"/>
                    </a:cubicBezTo>
                    <a:cubicBezTo>
                      <a:pt x="14692" y="13240"/>
                      <a:pt x="14697" y="13242"/>
                      <a:pt x="14705" y="13244"/>
                    </a:cubicBezTo>
                    <a:cubicBezTo>
                      <a:pt x="15214" y="13364"/>
                      <a:pt x="15662" y="13507"/>
                      <a:pt x="16038" y="13667"/>
                    </a:cubicBezTo>
                    <a:cubicBezTo>
                      <a:pt x="16044" y="13671"/>
                      <a:pt x="16057" y="13674"/>
                      <a:pt x="16066" y="13677"/>
                    </a:cubicBezTo>
                    <a:cubicBezTo>
                      <a:pt x="16414" y="13829"/>
                      <a:pt x="16677" y="13998"/>
                      <a:pt x="16883" y="14176"/>
                    </a:cubicBezTo>
                    <a:cubicBezTo>
                      <a:pt x="16923" y="14210"/>
                      <a:pt x="16954" y="14246"/>
                      <a:pt x="16988" y="14281"/>
                    </a:cubicBezTo>
                    <a:cubicBezTo>
                      <a:pt x="17161" y="14462"/>
                      <a:pt x="17280" y="14650"/>
                      <a:pt x="17280" y="14850"/>
                    </a:cubicBezTo>
                    <a:cubicBezTo>
                      <a:pt x="17280" y="15047"/>
                      <a:pt x="17161" y="15236"/>
                      <a:pt x="16988" y="15416"/>
                    </a:cubicBezTo>
                    <a:moveTo>
                      <a:pt x="12960" y="19575"/>
                    </a:moveTo>
                    <a:cubicBezTo>
                      <a:pt x="12960" y="19948"/>
                      <a:pt x="11992" y="20249"/>
                      <a:pt x="10800" y="20249"/>
                    </a:cubicBezTo>
                    <a:cubicBezTo>
                      <a:pt x="9606" y="20249"/>
                      <a:pt x="8640" y="19948"/>
                      <a:pt x="8640" y="19575"/>
                    </a:cubicBezTo>
                    <a:lnTo>
                      <a:pt x="8640" y="18156"/>
                    </a:lnTo>
                    <a:cubicBezTo>
                      <a:pt x="9338" y="18201"/>
                      <a:pt x="10059" y="18225"/>
                      <a:pt x="10800" y="18225"/>
                    </a:cubicBezTo>
                    <a:cubicBezTo>
                      <a:pt x="11541" y="18225"/>
                      <a:pt x="12262" y="18201"/>
                      <a:pt x="12960" y="18156"/>
                    </a:cubicBezTo>
                    <a:cubicBezTo>
                      <a:pt x="12960" y="18156"/>
                      <a:pt x="12960" y="19575"/>
                      <a:pt x="12960" y="19575"/>
                    </a:cubicBezTo>
                    <a:close/>
                    <a:moveTo>
                      <a:pt x="8640" y="2025"/>
                    </a:moveTo>
                    <a:cubicBezTo>
                      <a:pt x="8640" y="1651"/>
                      <a:pt x="9606" y="1350"/>
                      <a:pt x="10800" y="1350"/>
                    </a:cubicBezTo>
                    <a:cubicBezTo>
                      <a:pt x="11992" y="1350"/>
                      <a:pt x="12960" y="1651"/>
                      <a:pt x="12960" y="2025"/>
                    </a:cubicBezTo>
                    <a:lnTo>
                      <a:pt x="12960" y="11542"/>
                    </a:lnTo>
                    <a:cubicBezTo>
                      <a:pt x="12262" y="11498"/>
                      <a:pt x="11541" y="11475"/>
                      <a:pt x="10800" y="11475"/>
                    </a:cubicBezTo>
                    <a:cubicBezTo>
                      <a:pt x="10059" y="11475"/>
                      <a:pt x="9338" y="11498"/>
                      <a:pt x="8640" y="11542"/>
                    </a:cubicBezTo>
                    <a:cubicBezTo>
                      <a:pt x="8640" y="11542"/>
                      <a:pt x="8640" y="2025"/>
                      <a:pt x="8640" y="2025"/>
                    </a:cubicBezTo>
                    <a:close/>
                    <a:moveTo>
                      <a:pt x="17280" y="12164"/>
                    </a:moveTo>
                    <a:lnTo>
                      <a:pt x="17280" y="2025"/>
                    </a:lnTo>
                    <a:cubicBezTo>
                      <a:pt x="17280" y="908"/>
                      <a:pt x="14373" y="0"/>
                      <a:pt x="10800" y="0"/>
                    </a:cubicBezTo>
                    <a:cubicBezTo>
                      <a:pt x="7225" y="0"/>
                      <a:pt x="4320" y="908"/>
                      <a:pt x="4320" y="2025"/>
                    </a:cubicBezTo>
                    <a:lnTo>
                      <a:pt x="4320" y="12164"/>
                    </a:lnTo>
                    <a:cubicBezTo>
                      <a:pt x="1710" y="12781"/>
                      <a:pt x="0" y="13749"/>
                      <a:pt x="0" y="14850"/>
                    </a:cubicBezTo>
                    <a:cubicBezTo>
                      <a:pt x="0" y="15950"/>
                      <a:pt x="1710" y="16918"/>
                      <a:pt x="4320" y="17534"/>
                    </a:cubicBezTo>
                    <a:lnTo>
                      <a:pt x="4320" y="19575"/>
                    </a:lnTo>
                    <a:cubicBezTo>
                      <a:pt x="4320" y="20691"/>
                      <a:pt x="7225" y="21599"/>
                      <a:pt x="10800" y="21599"/>
                    </a:cubicBezTo>
                    <a:cubicBezTo>
                      <a:pt x="14373" y="21599"/>
                      <a:pt x="17280" y="20691"/>
                      <a:pt x="17280" y="19575"/>
                    </a:cubicBezTo>
                    <a:lnTo>
                      <a:pt x="17280" y="17534"/>
                    </a:lnTo>
                    <a:cubicBezTo>
                      <a:pt x="19889" y="16918"/>
                      <a:pt x="21600" y="15950"/>
                      <a:pt x="21600" y="14850"/>
                    </a:cubicBezTo>
                    <a:cubicBezTo>
                      <a:pt x="21600" y="13749"/>
                      <a:pt x="19889" y="12781"/>
                      <a:pt x="17280" y="121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52" name="Group 28"/>
          <p:cNvGrpSpPr>
            <a:grpSpLocks/>
          </p:cNvGrpSpPr>
          <p:nvPr/>
        </p:nvGrpSpPr>
        <p:grpSpPr bwMode="auto">
          <a:xfrm>
            <a:off x="1254125" y="2100492"/>
            <a:ext cx="914400" cy="914400"/>
            <a:chOff x="1253782" y="1885071"/>
            <a:chExt cx="914400" cy="914400"/>
          </a:xfrm>
        </p:grpSpPr>
        <p:sp>
          <p:nvSpPr>
            <p:cNvPr id="53" name="Rounded Rectangle 4"/>
            <p:cNvSpPr/>
            <p:nvPr/>
          </p:nvSpPr>
          <p:spPr>
            <a:xfrm>
              <a:off x="1253782" y="1885071"/>
              <a:ext cx="914400" cy="914400"/>
            </a:xfrm>
            <a:prstGeom prst="roundRect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/>
            </a:p>
          </p:txBody>
        </p:sp>
        <p:grpSp>
          <p:nvGrpSpPr>
            <p:cNvPr id="54" name="Group 80"/>
            <p:cNvGrpSpPr/>
            <p:nvPr/>
          </p:nvGrpSpPr>
          <p:grpSpPr>
            <a:xfrm>
              <a:off x="1551438" y="2110099"/>
              <a:ext cx="319088" cy="465138"/>
              <a:chOff x="3582988" y="3510757"/>
              <a:chExt cx="319088" cy="465138"/>
            </a:xfrm>
            <a:solidFill>
              <a:schemeClr val="bg2"/>
            </a:solidFill>
          </p:grpSpPr>
          <p:sp>
            <p:nvSpPr>
              <p:cNvPr id="55" name="AutoShape 113"/>
              <p:cNvSpPr>
                <a:spLocks/>
              </p:cNvSpPr>
              <p:nvPr/>
            </p:nvSpPr>
            <p:spPr bwMode="auto">
              <a:xfrm>
                <a:off x="3582988" y="3510757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  <p:sp>
            <p:nvSpPr>
              <p:cNvPr id="56" name="AutoShape 114"/>
              <p:cNvSpPr>
                <a:spLocks/>
              </p:cNvSpPr>
              <p:nvPr/>
            </p:nvSpPr>
            <p:spPr bwMode="auto">
              <a:xfrm>
                <a:off x="3655219" y="3583782"/>
                <a:ext cx="94456" cy="944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</p:grpSp>
      </p:grpSp>
      <p:grpSp>
        <p:nvGrpSpPr>
          <p:cNvPr id="57" name="Group 31"/>
          <p:cNvGrpSpPr>
            <a:grpSpLocks/>
          </p:cNvGrpSpPr>
          <p:nvPr/>
        </p:nvGrpSpPr>
        <p:grpSpPr bwMode="auto">
          <a:xfrm>
            <a:off x="6527800" y="2100492"/>
            <a:ext cx="914400" cy="914400"/>
            <a:chOff x="6528170" y="1885071"/>
            <a:chExt cx="914400" cy="914400"/>
          </a:xfrm>
        </p:grpSpPr>
        <p:sp>
          <p:nvSpPr>
            <p:cNvPr id="58" name="Rounded Rectangle 7"/>
            <p:cNvSpPr/>
            <p:nvPr/>
          </p:nvSpPr>
          <p:spPr>
            <a:xfrm>
              <a:off x="6528170" y="1885071"/>
              <a:ext cx="914400" cy="914400"/>
            </a:xfrm>
            <a:prstGeom prst="roundRect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/>
            </a:p>
          </p:txBody>
        </p:sp>
        <p:grpSp>
          <p:nvGrpSpPr>
            <p:cNvPr id="59" name="Group 83"/>
            <p:cNvGrpSpPr/>
            <p:nvPr/>
          </p:nvGrpSpPr>
          <p:grpSpPr>
            <a:xfrm>
              <a:off x="6758963" y="2110099"/>
              <a:ext cx="465138" cy="464344"/>
              <a:chOff x="2581275" y="2582069"/>
              <a:chExt cx="465138" cy="464344"/>
            </a:xfrm>
            <a:solidFill>
              <a:schemeClr val="bg2"/>
            </a:solidFill>
          </p:grpSpPr>
          <p:sp>
            <p:nvSpPr>
              <p:cNvPr id="60" name="AutoShape 128"/>
              <p:cNvSpPr>
                <a:spLocks/>
              </p:cNvSpPr>
              <p:nvPr/>
            </p:nvSpPr>
            <p:spPr bwMode="auto">
              <a:xfrm>
                <a:off x="2581275" y="2582069"/>
                <a:ext cx="465138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4850" y="12150"/>
                    </a:moveTo>
                    <a:cubicBezTo>
                      <a:pt x="13851" y="12150"/>
                      <a:pt x="12926" y="11859"/>
                      <a:pt x="12124" y="11386"/>
                    </a:cubicBezTo>
                    <a:lnTo>
                      <a:pt x="11892" y="11618"/>
                    </a:lnTo>
                    <a:lnTo>
                      <a:pt x="11132" y="12377"/>
                    </a:lnTo>
                    <a:lnTo>
                      <a:pt x="9846" y="13663"/>
                    </a:lnTo>
                    <a:cubicBezTo>
                      <a:pt x="9593" y="13916"/>
                      <a:pt x="9451" y="14260"/>
                      <a:pt x="9451" y="14617"/>
                    </a:cubicBezTo>
                    <a:lnTo>
                      <a:pt x="9451" y="16200"/>
                    </a:lnTo>
                    <a:lnTo>
                      <a:pt x="8101" y="16200"/>
                    </a:lnTo>
                    <a:cubicBezTo>
                      <a:pt x="7356" y="16200"/>
                      <a:pt x="6751" y="16804"/>
                      <a:pt x="6751" y="17549"/>
                    </a:cubicBezTo>
                    <a:lnTo>
                      <a:pt x="6751" y="18900"/>
                    </a:lnTo>
                    <a:lnTo>
                      <a:pt x="5170" y="18900"/>
                    </a:lnTo>
                    <a:cubicBezTo>
                      <a:pt x="4812" y="18900"/>
                      <a:pt x="4469" y="19042"/>
                      <a:pt x="4216" y="19295"/>
                    </a:cubicBezTo>
                    <a:lnTo>
                      <a:pt x="3259" y="20252"/>
                    </a:lnTo>
                    <a:lnTo>
                      <a:pt x="1352" y="20249"/>
                    </a:lnTo>
                    <a:lnTo>
                      <a:pt x="1350" y="18326"/>
                    </a:lnTo>
                    <a:lnTo>
                      <a:pt x="9223" y="10467"/>
                    </a:lnTo>
                    <a:cubicBezTo>
                      <a:pt x="9223" y="10467"/>
                      <a:pt x="9223" y="10467"/>
                      <a:pt x="9224" y="10468"/>
                    </a:cubicBezTo>
                    <a:lnTo>
                      <a:pt x="10215" y="9477"/>
                    </a:lnTo>
                    <a:cubicBezTo>
                      <a:pt x="9741" y="8674"/>
                      <a:pt x="9451" y="7748"/>
                      <a:pt x="9451" y="6750"/>
                    </a:cubicBezTo>
                    <a:cubicBezTo>
                      <a:pt x="9451" y="3767"/>
                      <a:pt x="11869" y="1350"/>
                      <a:pt x="14850" y="1350"/>
                    </a:cubicBezTo>
                    <a:cubicBezTo>
                      <a:pt x="17832" y="1350"/>
                      <a:pt x="20250" y="3767"/>
                      <a:pt x="20250" y="6750"/>
                    </a:cubicBezTo>
                    <a:cubicBezTo>
                      <a:pt x="20250" y="9732"/>
                      <a:pt x="17832" y="12150"/>
                      <a:pt x="14850" y="12150"/>
                    </a:cubicBezTo>
                    <a:moveTo>
                      <a:pt x="14850" y="0"/>
                    </a:moveTo>
                    <a:cubicBezTo>
                      <a:pt x="11123" y="0"/>
                      <a:pt x="8101" y="3022"/>
                      <a:pt x="8101" y="6750"/>
                    </a:cubicBezTo>
                    <a:cubicBezTo>
                      <a:pt x="8101" y="7617"/>
                      <a:pt x="8283" y="8438"/>
                      <a:pt x="8582" y="9199"/>
                    </a:cubicBezTo>
                    <a:lnTo>
                      <a:pt x="383" y="17400"/>
                    </a:lnTo>
                    <a:cubicBezTo>
                      <a:pt x="146" y="17637"/>
                      <a:pt x="0" y="17863"/>
                      <a:pt x="0" y="18225"/>
                    </a:cubicBezTo>
                    <a:lnTo>
                      <a:pt x="0" y="20249"/>
                    </a:lnTo>
                    <a:cubicBezTo>
                      <a:pt x="0" y="20972"/>
                      <a:pt x="626" y="21599"/>
                      <a:pt x="1349" y="21599"/>
                    </a:cubicBezTo>
                    <a:lnTo>
                      <a:pt x="3374" y="21599"/>
                    </a:lnTo>
                    <a:cubicBezTo>
                      <a:pt x="3736" y="21599"/>
                      <a:pt x="3965" y="21455"/>
                      <a:pt x="4202" y="21219"/>
                    </a:cubicBezTo>
                    <a:lnTo>
                      <a:pt x="5170" y="20249"/>
                    </a:lnTo>
                    <a:lnTo>
                      <a:pt x="6751" y="20249"/>
                    </a:lnTo>
                    <a:cubicBezTo>
                      <a:pt x="7496" y="20249"/>
                      <a:pt x="8101" y="19645"/>
                      <a:pt x="8101" y="18900"/>
                    </a:cubicBezTo>
                    <a:lnTo>
                      <a:pt x="8101" y="17549"/>
                    </a:lnTo>
                    <a:lnTo>
                      <a:pt x="9451" y="17549"/>
                    </a:lnTo>
                    <a:cubicBezTo>
                      <a:pt x="10196" y="17549"/>
                      <a:pt x="10801" y="16945"/>
                      <a:pt x="10801" y="16200"/>
                    </a:cubicBezTo>
                    <a:lnTo>
                      <a:pt x="10801" y="14617"/>
                    </a:lnTo>
                    <a:lnTo>
                      <a:pt x="12400" y="13018"/>
                    </a:lnTo>
                    <a:cubicBezTo>
                      <a:pt x="13162" y="13317"/>
                      <a:pt x="13982" y="13500"/>
                      <a:pt x="14850" y="13500"/>
                    </a:cubicBezTo>
                    <a:cubicBezTo>
                      <a:pt x="18577" y="13500"/>
                      <a:pt x="21599" y="10477"/>
                      <a:pt x="21599" y="6750"/>
                    </a:cubicBezTo>
                    <a:cubicBezTo>
                      <a:pt x="21599" y="3022"/>
                      <a:pt x="18577" y="0"/>
                      <a:pt x="1485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61" name="AutoShape 129"/>
              <p:cNvSpPr>
                <a:spLocks/>
              </p:cNvSpPr>
              <p:nvPr/>
            </p:nvSpPr>
            <p:spPr bwMode="auto">
              <a:xfrm>
                <a:off x="2871788" y="2640013"/>
                <a:ext cx="115888" cy="115888"/>
              </a:xfrm>
              <a:custGeom>
                <a:avLst/>
                <a:gdLst>
                  <a:gd name="T0" fmla="*/ 10800 w 21600"/>
                  <a:gd name="T1" fmla="+- 0 10800 134"/>
                  <a:gd name="T2" fmla="*/ 10800 h 21333"/>
                  <a:gd name="T3" fmla="*/ 10800 w 21600"/>
                  <a:gd name="T4" fmla="+- 0 10800 134"/>
                  <a:gd name="T5" fmla="*/ 10800 h 21333"/>
                  <a:gd name="T6" fmla="*/ 10800 w 21600"/>
                  <a:gd name="T7" fmla="+- 0 10800 134"/>
                  <a:gd name="T8" fmla="*/ 10800 h 21333"/>
                  <a:gd name="T9" fmla="*/ 10800 w 21600"/>
                  <a:gd name="T10" fmla="+- 0 10800 134"/>
                  <a:gd name="T11" fmla="*/ 10800 h 21333"/>
                </a:gdLst>
                <a:ahLst/>
                <a:cxnLst>
                  <a:cxn ang="0">
                    <a:pos x="T0" y="T2"/>
                  </a:cxn>
                  <a:cxn ang="0">
                    <a:pos x="T3" y="T5"/>
                  </a:cxn>
                  <a:cxn ang="0">
                    <a:pos x="T6" y="T8"/>
                  </a:cxn>
                  <a:cxn ang="0">
                    <a:pos x="T9" y="T11"/>
                  </a:cxn>
                </a:cxnLst>
                <a:rect l="0" t="0" r="r" b="b"/>
                <a:pathLst>
                  <a:path w="21600" h="21333">
                    <a:moveTo>
                      <a:pt x="13008" y="18684"/>
                    </a:moveTo>
                    <a:cubicBezTo>
                      <a:pt x="9017" y="15850"/>
                      <a:pt x="5542" y="12415"/>
                      <a:pt x="2694" y="8570"/>
                    </a:cubicBezTo>
                    <a:cubicBezTo>
                      <a:pt x="3736" y="5628"/>
                      <a:pt x="5693" y="3697"/>
                      <a:pt x="8585" y="2647"/>
                    </a:cubicBezTo>
                    <a:cubicBezTo>
                      <a:pt x="12578" y="5489"/>
                      <a:pt x="16048" y="8911"/>
                      <a:pt x="18889" y="12809"/>
                    </a:cubicBezTo>
                    <a:cubicBezTo>
                      <a:pt x="17836" y="15730"/>
                      <a:pt x="15883" y="17647"/>
                      <a:pt x="13008" y="18684"/>
                    </a:cubicBezTo>
                    <a:moveTo>
                      <a:pt x="21110" y="11295"/>
                    </a:moveTo>
                    <a:cubicBezTo>
                      <a:pt x="18081" y="7130"/>
                      <a:pt x="14396" y="3496"/>
                      <a:pt x="10161" y="484"/>
                    </a:cubicBezTo>
                    <a:cubicBezTo>
                      <a:pt x="9468" y="-8"/>
                      <a:pt x="8579" y="-134"/>
                      <a:pt x="7778" y="145"/>
                    </a:cubicBezTo>
                    <a:cubicBezTo>
                      <a:pt x="4027" y="1450"/>
                      <a:pt x="1463" y="3983"/>
                      <a:pt x="145" y="7687"/>
                    </a:cubicBezTo>
                    <a:cubicBezTo>
                      <a:pt x="46" y="7962"/>
                      <a:pt x="0" y="8252"/>
                      <a:pt x="0" y="8537"/>
                    </a:cubicBezTo>
                    <a:cubicBezTo>
                      <a:pt x="0" y="9071"/>
                      <a:pt x="167" y="9596"/>
                      <a:pt x="487" y="10041"/>
                    </a:cubicBezTo>
                    <a:cubicBezTo>
                      <a:pt x="3525" y="14213"/>
                      <a:pt x="7211" y="17850"/>
                      <a:pt x="11431" y="20850"/>
                    </a:cubicBezTo>
                    <a:cubicBezTo>
                      <a:pt x="12122" y="21338"/>
                      <a:pt x="13010" y="21466"/>
                      <a:pt x="13812" y="21188"/>
                    </a:cubicBezTo>
                    <a:cubicBezTo>
                      <a:pt x="17563" y="19893"/>
                      <a:pt x="20133" y="17356"/>
                      <a:pt x="21451" y="13647"/>
                    </a:cubicBezTo>
                    <a:cubicBezTo>
                      <a:pt x="21551" y="13372"/>
                      <a:pt x="21600" y="13081"/>
                      <a:pt x="21600" y="12796"/>
                    </a:cubicBezTo>
                    <a:cubicBezTo>
                      <a:pt x="21600" y="12265"/>
                      <a:pt x="21429" y="11740"/>
                      <a:pt x="21110" y="1129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62" name="Group 30"/>
          <p:cNvGrpSpPr>
            <a:grpSpLocks/>
          </p:cNvGrpSpPr>
          <p:nvPr/>
        </p:nvGrpSpPr>
        <p:grpSpPr bwMode="auto">
          <a:xfrm>
            <a:off x="1254125" y="4900842"/>
            <a:ext cx="914400" cy="914400"/>
            <a:chOff x="1253782" y="4684221"/>
            <a:chExt cx="914400" cy="914400"/>
          </a:xfrm>
        </p:grpSpPr>
        <p:sp>
          <p:nvSpPr>
            <p:cNvPr id="63" name="Rounded Rectangle 6"/>
            <p:cNvSpPr/>
            <p:nvPr/>
          </p:nvSpPr>
          <p:spPr>
            <a:xfrm>
              <a:off x="1253782" y="4684221"/>
              <a:ext cx="914400" cy="914400"/>
            </a:xfrm>
            <a:prstGeom prst="roundRect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/>
            </a:p>
          </p:txBody>
        </p:sp>
        <p:grpSp>
          <p:nvGrpSpPr>
            <p:cNvPr id="64" name="Group 86"/>
            <p:cNvGrpSpPr/>
            <p:nvPr/>
          </p:nvGrpSpPr>
          <p:grpSpPr>
            <a:xfrm>
              <a:off x="1485953" y="4909249"/>
              <a:ext cx="464344" cy="464344"/>
              <a:chOff x="4439444" y="1652588"/>
              <a:chExt cx="464344" cy="464344"/>
            </a:xfrm>
            <a:solidFill>
              <a:schemeClr val="bg2"/>
            </a:solidFill>
          </p:grpSpPr>
          <p:sp>
            <p:nvSpPr>
              <p:cNvPr id="65" name="AutoShape 136"/>
              <p:cNvSpPr>
                <a:spLocks/>
              </p:cNvSpPr>
              <p:nvPr/>
            </p:nvSpPr>
            <p:spPr bwMode="auto">
              <a:xfrm>
                <a:off x="4686300" y="1710532"/>
                <a:ext cx="152400" cy="15240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538" y="20579"/>
                    </a:moveTo>
                    <a:lnTo>
                      <a:pt x="19542" y="20579"/>
                    </a:lnTo>
                    <a:cubicBezTo>
                      <a:pt x="19546" y="21142"/>
                      <a:pt x="20004" y="21600"/>
                      <a:pt x="20571" y="21600"/>
                    </a:cubicBezTo>
                    <a:cubicBezTo>
                      <a:pt x="21137" y="21600"/>
                      <a:pt x="21599" y="21138"/>
                      <a:pt x="21599" y="20571"/>
                    </a:cubicBezTo>
                    <a:cubicBezTo>
                      <a:pt x="21599" y="20565"/>
                      <a:pt x="21595" y="20561"/>
                      <a:pt x="21595" y="20555"/>
                    </a:cubicBezTo>
                    <a:cubicBezTo>
                      <a:pt x="21583" y="9221"/>
                      <a:pt x="12411" y="41"/>
                      <a:pt x="1080" y="12"/>
                    </a:cubicBezTo>
                    <a:cubicBezTo>
                      <a:pt x="1064" y="10"/>
                      <a:pt x="1048" y="0"/>
                      <a:pt x="1028" y="0"/>
                    </a:cubicBezTo>
                    <a:cubicBezTo>
                      <a:pt x="458" y="0"/>
                      <a:pt x="0" y="461"/>
                      <a:pt x="0" y="1028"/>
                    </a:cubicBezTo>
                    <a:cubicBezTo>
                      <a:pt x="0" y="1594"/>
                      <a:pt x="458" y="2055"/>
                      <a:pt x="1024" y="2057"/>
                    </a:cubicBezTo>
                    <a:lnTo>
                      <a:pt x="1024" y="2065"/>
                    </a:lnTo>
                    <a:cubicBezTo>
                      <a:pt x="11233" y="2065"/>
                      <a:pt x="19538" y="10370"/>
                      <a:pt x="19538" y="2057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  <p:sp>
            <p:nvSpPr>
              <p:cNvPr id="66" name="AutoShape 137"/>
              <p:cNvSpPr>
                <a:spLocks/>
              </p:cNvSpPr>
              <p:nvPr/>
            </p:nvSpPr>
            <p:spPr bwMode="auto">
              <a:xfrm>
                <a:off x="4439444" y="1652588"/>
                <a:ext cx="464344" cy="464344"/>
              </a:xfrm>
              <a:custGeom>
                <a:avLst/>
                <a:gdLst>
                  <a:gd name="T0" fmla="+- 0 10819 195"/>
                  <a:gd name="T1" fmla="*/ T0 w 21248"/>
                  <a:gd name="T2" fmla="*/ 10800 h 21600"/>
                  <a:gd name="T3" fmla="+- 0 10819 195"/>
                  <a:gd name="T4" fmla="*/ T3 w 21248"/>
                  <a:gd name="T5" fmla="*/ 10800 h 21600"/>
                  <a:gd name="T6" fmla="+- 0 10819 195"/>
                  <a:gd name="T7" fmla="*/ T6 w 21248"/>
                  <a:gd name="T8" fmla="*/ 10800 h 21600"/>
                  <a:gd name="T9" fmla="+- 0 10819 195"/>
                  <a:gd name="T10" fmla="*/ T9 w 21248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248" h="21600">
                    <a:moveTo>
                      <a:pt x="19868" y="17133"/>
                    </a:moveTo>
                    <a:cubicBezTo>
                      <a:pt x="19766" y="17386"/>
                      <a:pt x="19525" y="17549"/>
                      <a:pt x="19255" y="17549"/>
                    </a:cubicBezTo>
                    <a:lnTo>
                      <a:pt x="19058" y="17549"/>
                    </a:lnTo>
                    <a:lnTo>
                      <a:pt x="3983" y="2226"/>
                    </a:lnTo>
                    <a:lnTo>
                      <a:pt x="3983" y="2025"/>
                    </a:lnTo>
                    <a:cubicBezTo>
                      <a:pt x="3983" y="1750"/>
                      <a:pt x="4144" y="1506"/>
                      <a:pt x="4393" y="1401"/>
                    </a:cubicBezTo>
                    <a:cubicBezTo>
                      <a:pt x="4475" y="1367"/>
                      <a:pt x="4560" y="1350"/>
                      <a:pt x="4647" y="1350"/>
                    </a:cubicBezTo>
                    <a:cubicBezTo>
                      <a:pt x="4824" y="1350"/>
                      <a:pt x="4991" y="1420"/>
                      <a:pt x="5116" y="1547"/>
                    </a:cubicBezTo>
                    <a:lnTo>
                      <a:pt x="19724" y="16397"/>
                    </a:lnTo>
                    <a:cubicBezTo>
                      <a:pt x="19915" y="16591"/>
                      <a:pt x="19972" y="16880"/>
                      <a:pt x="19868" y="17133"/>
                    </a:cubicBezTo>
                    <a:moveTo>
                      <a:pt x="10121" y="17549"/>
                    </a:moveTo>
                    <a:cubicBezTo>
                      <a:pt x="10017" y="17549"/>
                      <a:pt x="9922" y="17586"/>
                      <a:pt x="9824" y="17609"/>
                    </a:cubicBezTo>
                    <a:lnTo>
                      <a:pt x="3923" y="11612"/>
                    </a:lnTo>
                    <a:cubicBezTo>
                      <a:pt x="3946" y="11512"/>
                      <a:pt x="3982" y="11415"/>
                      <a:pt x="3982" y="11311"/>
                    </a:cubicBezTo>
                    <a:lnTo>
                      <a:pt x="3983" y="3180"/>
                    </a:lnTo>
                    <a:lnTo>
                      <a:pt x="18119" y="17549"/>
                    </a:lnTo>
                    <a:cubicBezTo>
                      <a:pt x="18119" y="17549"/>
                      <a:pt x="10121" y="17549"/>
                      <a:pt x="10121" y="17549"/>
                    </a:cubicBezTo>
                    <a:close/>
                    <a:moveTo>
                      <a:pt x="9182" y="17945"/>
                    </a:moveTo>
                    <a:lnTo>
                      <a:pt x="7109" y="20052"/>
                    </a:lnTo>
                    <a:cubicBezTo>
                      <a:pt x="6939" y="20224"/>
                      <a:pt x="6742" y="20249"/>
                      <a:pt x="6640" y="20249"/>
                    </a:cubicBezTo>
                    <a:cubicBezTo>
                      <a:pt x="6537" y="20249"/>
                      <a:pt x="6339" y="20224"/>
                      <a:pt x="6170" y="20052"/>
                    </a:cubicBezTo>
                    <a:lnTo>
                      <a:pt x="1522" y="15327"/>
                    </a:lnTo>
                    <a:cubicBezTo>
                      <a:pt x="1352" y="15154"/>
                      <a:pt x="1327" y="14953"/>
                      <a:pt x="1327" y="14850"/>
                    </a:cubicBezTo>
                    <a:cubicBezTo>
                      <a:pt x="1327" y="14745"/>
                      <a:pt x="1352" y="14544"/>
                      <a:pt x="1522" y="14373"/>
                    </a:cubicBezTo>
                    <a:lnTo>
                      <a:pt x="3593" y="12266"/>
                    </a:lnTo>
                    <a:cubicBezTo>
                      <a:pt x="3599" y="12260"/>
                      <a:pt x="3601" y="12251"/>
                      <a:pt x="3607" y="12245"/>
                    </a:cubicBezTo>
                    <a:lnTo>
                      <a:pt x="9202" y="17932"/>
                    </a:lnTo>
                    <a:cubicBezTo>
                      <a:pt x="9196" y="17937"/>
                      <a:pt x="9187" y="17939"/>
                      <a:pt x="9182" y="17945"/>
                    </a:cubicBezTo>
                    <a:moveTo>
                      <a:pt x="6056" y="593"/>
                    </a:moveTo>
                    <a:cubicBezTo>
                      <a:pt x="5675" y="205"/>
                      <a:pt x="5165" y="0"/>
                      <a:pt x="4647" y="0"/>
                    </a:cubicBezTo>
                    <a:cubicBezTo>
                      <a:pt x="4390" y="0"/>
                      <a:pt x="4132" y="49"/>
                      <a:pt x="3885" y="154"/>
                    </a:cubicBezTo>
                    <a:cubicBezTo>
                      <a:pt x="3141" y="467"/>
                      <a:pt x="2655" y="1205"/>
                      <a:pt x="2655" y="2025"/>
                    </a:cubicBezTo>
                    <a:lnTo>
                      <a:pt x="2654" y="11311"/>
                    </a:lnTo>
                    <a:lnTo>
                      <a:pt x="583" y="13418"/>
                    </a:lnTo>
                    <a:cubicBezTo>
                      <a:pt x="-195" y="14208"/>
                      <a:pt x="-195" y="15491"/>
                      <a:pt x="583" y="16281"/>
                    </a:cubicBezTo>
                    <a:lnTo>
                      <a:pt x="5231" y="21006"/>
                    </a:lnTo>
                    <a:cubicBezTo>
                      <a:pt x="5620" y="21402"/>
                      <a:pt x="6131" y="21599"/>
                      <a:pt x="6640" y="21599"/>
                    </a:cubicBezTo>
                    <a:cubicBezTo>
                      <a:pt x="7150" y="21599"/>
                      <a:pt x="7659" y="21402"/>
                      <a:pt x="8048" y="21006"/>
                    </a:cubicBezTo>
                    <a:lnTo>
                      <a:pt x="10121" y="18900"/>
                    </a:lnTo>
                    <a:lnTo>
                      <a:pt x="19255" y="18900"/>
                    </a:lnTo>
                    <a:cubicBezTo>
                      <a:pt x="20062" y="18900"/>
                      <a:pt x="20788" y="18407"/>
                      <a:pt x="21095" y="17650"/>
                    </a:cubicBezTo>
                    <a:cubicBezTo>
                      <a:pt x="21405" y="16893"/>
                      <a:pt x="21234" y="16022"/>
                      <a:pt x="20663" y="15443"/>
                    </a:cubicBezTo>
                    <a:cubicBezTo>
                      <a:pt x="20663" y="15443"/>
                      <a:pt x="6056" y="593"/>
                      <a:pt x="6056" y="593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  <p:sp>
            <p:nvSpPr>
              <p:cNvPr id="67" name="AutoShape 138"/>
              <p:cNvSpPr>
                <a:spLocks/>
              </p:cNvSpPr>
              <p:nvPr/>
            </p:nvSpPr>
            <p:spPr bwMode="auto">
              <a:xfrm>
                <a:off x="4686300" y="1652588"/>
                <a:ext cx="217488" cy="2174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437" y="2880"/>
                    </a:moveTo>
                    <a:lnTo>
                      <a:pt x="1437" y="2885"/>
                    </a:lnTo>
                    <a:cubicBezTo>
                      <a:pt x="10965" y="2885"/>
                      <a:pt x="18717" y="10637"/>
                      <a:pt x="18717" y="20165"/>
                    </a:cubicBezTo>
                    <a:lnTo>
                      <a:pt x="18720" y="20165"/>
                    </a:lnTo>
                    <a:cubicBezTo>
                      <a:pt x="18722" y="20959"/>
                      <a:pt x="19366" y="21600"/>
                      <a:pt x="20160" y="21600"/>
                    </a:cubicBezTo>
                    <a:cubicBezTo>
                      <a:pt x="20955" y="21600"/>
                      <a:pt x="21599" y="20956"/>
                      <a:pt x="21599" y="20160"/>
                    </a:cubicBezTo>
                    <a:cubicBezTo>
                      <a:pt x="21599" y="20155"/>
                      <a:pt x="21597" y="20152"/>
                      <a:pt x="21597" y="20148"/>
                    </a:cubicBezTo>
                    <a:cubicBezTo>
                      <a:pt x="21588" y="9034"/>
                      <a:pt x="12588" y="28"/>
                      <a:pt x="1476" y="8"/>
                    </a:cubicBezTo>
                    <a:cubicBezTo>
                      <a:pt x="1465" y="7"/>
                      <a:pt x="1454" y="0"/>
                      <a:pt x="1440" y="0"/>
                    </a:cubicBezTo>
                    <a:cubicBezTo>
                      <a:pt x="644" y="0"/>
                      <a:pt x="0" y="644"/>
                      <a:pt x="0" y="1440"/>
                    </a:cubicBezTo>
                    <a:cubicBezTo>
                      <a:pt x="0" y="2234"/>
                      <a:pt x="644" y="2878"/>
                      <a:pt x="1437" y="288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58066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500"/>
                            </p:stCondLst>
                            <p:childTnLst>
                              <p:par>
                                <p:cTn id="6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1450020" y="480230"/>
            <a:ext cx="6867524" cy="923330"/>
            <a:chOff x="1450020" y="480230"/>
            <a:chExt cx="6867524" cy="923330"/>
          </a:xfrm>
        </p:grpSpPr>
        <p:sp>
          <p:nvSpPr>
            <p:cNvPr id="5" name="文本框 38"/>
            <p:cNvSpPr txBox="1">
              <a:spLocks noChangeArrowheads="1"/>
            </p:cNvSpPr>
            <p:nvPr/>
          </p:nvSpPr>
          <p:spPr bwMode="auto">
            <a:xfrm>
              <a:off x="1450020" y="480230"/>
              <a:ext cx="362426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输入你的智能标题</a:t>
              </a:r>
              <a:endParaRPr lang="zh-CN" altLang="en-US" sz="24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450020" y="941895"/>
              <a:ext cx="686752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atinLnBrk="1">
                <a:lnSpc>
                  <a:spcPct val="150000"/>
                </a:lnSpc>
              </a:pPr>
              <a:r>
                <a:rPr lang="en-US" altLang="zh-CN" sz="1600" noProof="1" smtClean="0">
                  <a:solidFill>
                    <a:schemeClr val="bg1"/>
                  </a:solidFill>
                  <a:latin typeface="+mj-ea"/>
                  <a:ea typeface="+mj-ea"/>
                </a:rPr>
                <a:t>Lorem Ipsum Dolor Sit Er Elit Lamet, Consectetaur Cillium Adipisicing Pecu, </a:t>
              </a:r>
              <a:endParaRPr lang="zh-CN" altLang="en-US" sz="1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8" name="Oval 6"/>
          <p:cNvSpPr/>
          <p:nvPr/>
        </p:nvSpPr>
        <p:spPr bwMode="auto">
          <a:xfrm>
            <a:off x="9056688" y="1417638"/>
            <a:ext cx="1006475" cy="1004887"/>
          </a:xfrm>
          <a:prstGeom prst="ellipse">
            <a:avLst/>
          </a:prstGeom>
          <a:noFill/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grpSp>
        <p:nvGrpSpPr>
          <p:cNvPr id="9" name="Group 10"/>
          <p:cNvGrpSpPr/>
          <p:nvPr/>
        </p:nvGrpSpPr>
        <p:grpSpPr bwMode="auto">
          <a:xfrm>
            <a:off x="9327607" y="1709539"/>
            <a:ext cx="464637" cy="464697"/>
            <a:chOff x="9145588" y="4435475"/>
            <a:chExt cx="464344" cy="465138"/>
          </a:xfrm>
          <a:solidFill>
            <a:schemeClr val="bg1"/>
          </a:solidFill>
        </p:grpSpPr>
        <p:sp>
          <p:nvSpPr>
            <p:cNvPr id="10" name="AutoShape 7"/>
            <p:cNvSpPr>
              <a:spLocks/>
            </p:cNvSpPr>
            <p:nvPr/>
          </p:nvSpPr>
          <p:spPr bwMode="auto">
            <a:xfrm>
              <a:off x="9145588" y="4435475"/>
              <a:ext cx="464344" cy="465138"/>
            </a:xfrm>
            <a:custGeom>
              <a:avLst/>
              <a:gdLst>
                <a:gd name="T0" fmla="+- 0 10800 1271"/>
                <a:gd name="T1" fmla="*/ T0 w 19058"/>
                <a:gd name="T2" fmla="+- 0 10799 1270"/>
                <a:gd name="T3" fmla="*/ 10799 h 19059"/>
                <a:gd name="T4" fmla="+- 0 10800 1271"/>
                <a:gd name="T5" fmla="*/ T4 w 19058"/>
                <a:gd name="T6" fmla="+- 0 10799 1270"/>
                <a:gd name="T7" fmla="*/ 10799 h 19059"/>
                <a:gd name="T8" fmla="+- 0 10800 1271"/>
                <a:gd name="T9" fmla="*/ T8 w 19058"/>
                <a:gd name="T10" fmla="+- 0 10799 1270"/>
                <a:gd name="T11" fmla="*/ 10799 h 19059"/>
                <a:gd name="T12" fmla="+- 0 10800 1271"/>
                <a:gd name="T13" fmla="*/ T12 w 19058"/>
                <a:gd name="T14" fmla="+- 0 10799 1270"/>
                <a:gd name="T15" fmla="*/ 10799 h 1905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8" h="19059">
                  <a:moveTo>
                    <a:pt x="6430" y="17268"/>
                  </a:moveTo>
                  <a:cubicBezTo>
                    <a:pt x="2162" y="15559"/>
                    <a:pt x="82" y="10698"/>
                    <a:pt x="1790" y="6431"/>
                  </a:cubicBezTo>
                  <a:cubicBezTo>
                    <a:pt x="3499" y="2164"/>
                    <a:pt x="8360" y="81"/>
                    <a:pt x="12627" y="1791"/>
                  </a:cubicBezTo>
                  <a:cubicBezTo>
                    <a:pt x="16894" y="3499"/>
                    <a:pt x="18975" y="8361"/>
                    <a:pt x="17267" y="12628"/>
                  </a:cubicBezTo>
                  <a:cubicBezTo>
                    <a:pt x="15558" y="16895"/>
                    <a:pt x="10696" y="18976"/>
                    <a:pt x="6430" y="17268"/>
                  </a:cubicBezTo>
                  <a:moveTo>
                    <a:pt x="13070" y="685"/>
                  </a:moveTo>
                  <a:cubicBezTo>
                    <a:pt x="8186" y="-1270"/>
                    <a:pt x="2641" y="1103"/>
                    <a:pt x="685" y="5987"/>
                  </a:cubicBezTo>
                  <a:cubicBezTo>
                    <a:pt x="-1271" y="10872"/>
                    <a:pt x="1103" y="16418"/>
                    <a:pt x="5987" y="18373"/>
                  </a:cubicBezTo>
                  <a:cubicBezTo>
                    <a:pt x="10871" y="20330"/>
                    <a:pt x="16416" y="17955"/>
                    <a:pt x="18373" y="13071"/>
                  </a:cubicBezTo>
                  <a:cubicBezTo>
                    <a:pt x="20329" y="8186"/>
                    <a:pt x="17954" y="2641"/>
                    <a:pt x="13070" y="68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>
                <a:latin typeface="+mn-lt"/>
                <a:sym typeface="Gill Sans" charset="0"/>
              </a:endParaRPr>
            </a:p>
          </p:txBody>
        </p:sp>
        <p:sp>
          <p:nvSpPr>
            <p:cNvPr id="11" name="AutoShape 8"/>
            <p:cNvSpPr>
              <a:spLocks/>
            </p:cNvSpPr>
            <p:nvPr/>
          </p:nvSpPr>
          <p:spPr bwMode="auto">
            <a:xfrm>
              <a:off x="9348788" y="4638675"/>
              <a:ext cx="57944" cy="57944"/>
            </a:xfrm>
            <a:custGeom>
              <a:avLst/>
              <a:gdLst>
                <a:gd name="T0" fmla="+- 0 10801 1272"/>
                <a:gd name="T1" fmla="*/ T0 w 19059"/>
                <a:gd name="T2" fmla="+- 0 10800 1272"/>
                <a:gd name="T3" fmla="*/ 10800 h 19056"/>
                <a:gd name="T4" fmla="+- 0 10801 1272"/>
                <a:gd name="T5" fmla="*/ T4 w 19059"/>
                <a:gd name="T6" fmla="+- 0 10800 1272"/>
                <a:gd name="T7" fmla="*/ 10800 h 19056"/>
                <a:gd name="T8" fmla="+- 0 10801 1272"/>
                <a:gd name="T9" fmla="*/ T8 w 19059"/>
                <a:gd name="T10" fmla="+- 0 10800 1272"/>
                <a:gd name="T11" fmla="*/ 10800 h 19056"/>
                <a:gd name="T12" fmla="+- 0 10801 1272"/>
                <a:gd name="T13" fmla="*/ T12 w 19059"/>
                <a:gd name="T14" fmla="+- 0 10800 1272"/>
                <a:gd name="T15" fmla="*/ 10800 h 1905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9" h="19056">
                  <a:moveTo>
                    <a:pt x="7753" y="13951"/>
                  </a:moveTo>
                  <a:cubicBezTo>
                    <a:pt x="5315" y="12969"/>
                    <a:pt x="4129" y="10197"/>
                    <a:pt x="5101" y="7755"/>
                  </a:cubicBezTo>
                  <a:cubicBezTo>
                    <a:pt x="6083" y="5323"/>
                    <a:pt x="8860" y="4132"/>
                    <a:pt x="11298" y="5104"/>
                  </a:cubicBezTo>
                  <a:cubicBezTo>
                    <a:pt x="13735" y="6081"/>
                    <a:pt x="14926" y="8858"/>
                    <a:pt x="13949" y="11300"/>
                  </a:cubicBezTo>
                  <a:cubicBezTo>
                    <a:pt x="12972" y="13737"/>
                    <a:pt x="10195" y="14923"/>
                    <a:pt x="7753" y="13951"/>
                  </a:cubicBezTo>
                  <a:moveTo>
                    <a:pt x="13070" y="686"/>
                  </a:moveTo>
                  <a:cubicBezTo>
                    <a:pt x="8190" y="-1272"/>
                    <a:pt x="2640" y="1104"/>
                    <a:pt x="686" y="5988"/>
                  </a:cubicBezTo>
                  <a:cubicBezTo>
                    <a:pt x="-1272" y="10872"/>
                    <a:pt x="1105" y="16416"/>
                    <a:pt x="5985" y="18369"/>
                  </a:cubicBezTo>
                  <a:cubicBezTo>
                    <a:pt x="10870" y="20328"/>
                    <a:pt x="16415" y="17951"/>
                    <a:pt x="18374" y="13072"/>
                  </a:cubicBezTo>
                  <a:cubicBezTo>
                    <a:pt x="20328" y="8188"/>
                    <a:pt x="17960" y="2644"/>
                    <a:pt x="13070" y="68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>
                <a:latin typeface="+mn-lt"/>
                <a:sym typeface="Gill Sans" charset="0"/>
              </a:endParaRPr>
            </a:p>
          </p:txBody>
        </p:sp>
        <p:sp>
          <p:nvSpPr>
            <p:cNvPr id="12" name="AutoShape 9"/>
            <p:cNvSpPr>
              <a:spLocks/>
            </p:cNvSpPr>
            <p:nvPr/>
          </p:nvSpPr>
          <p:spPr bwMode="auto">
            <a:xfrm>
              <a:off x="9290050" y="4580732"/>
              <a:ext cx="174625" cy="174625"/>
            </a:xfrm>
            <a:custGeom>
              <a:avLst/>
              <a:gdLst>
                <a:gd name="T0" fmla="+- 0 10800 1271"/>
                <a:gd name="T1" fmla="*/ T0 w 19059"/>
                <a:gd name="T2" fmla="+- 0 10800 1271"/>
                <a:gd name="T3" fmla="*/ 10800 h 19058"/>
                <a:gd name="T4" fmla="+- 0 10800 1271"/>
                <a:gd name="T5" fmla="*/ T4 w 19059"/>
                <a:gd name="T6" fmla="+- 0 10800 1271"/>
                <a:gd name="T7" fmla="*/ 10800 h 19058"/>
                <a:gd name="T8" fmla="+- 0 10800 1271"/>
                <a:gd name="T9" fmla="*/ T8 w 19059"/>
                <a:gd name="T10" fmla="+- 0 10800 1271"/>
                <a:gd name="T11" fmla="*/ 10800 h 19058"/>
                <a:gd name="T12" fmla="+- 0 10800 1271"/>
                <a:gd name="T13" fmla="*/ T12 w 19059"/>
                <a:gd name="T14" fmla="+- 0 10800 1271"/>
                <a:gd name="T15" fmla="*/ 10800 h 1905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9" h="19058">
                  <a:moveTo>
                    <a:pt x="7169" y="15424"/>
                  </a:moveTo>
                  <a:cubicBezTo>
                    <a:pt x="3916" y="14123"/>
                    <a:pt x="2331" y="10417"/>
                    <a:pt x="3632" y="7167"/>
                  </a:cubicBezTo>
                  <a:cubicBezTo>
                    <a:pt x="4934" y="3917"/>
                    <a:pt x="8638" y="2331"/>
                    <a:pt x="11889" y="3632"/>
                  </a:cubicBezTo>
                  <a:cubicBezTo>
                    <a:pt x="15141" y="4934"/>
                    <a:pt x="16728" y="8640"/>
                    <a:pt x="15425" y="11890"/>
                  </a:cubicBezTo>
                  <a:cubicBezTo>
                    <a:pt x="14124" y="15140"/>
                    <a:pt x="10419" y="16728"/>
                    <a:pt x="7169" y="15424"/>
                  </a:cubicBezTo>
                  <a:moveTo>
                    <a:pt x="13071" y="685"/>
                  </a:moveTo>
                  <a:cubicBezTo>
                    <a:pt x="8186" y="-1271"/>
                    <a:pt x="2639" y="1104"/>
                    <a:pt x="686" y="5987"/>
                  </a:cubicBezTo>
                  <a:cubicBezTo>
                    <a:pt x="-1271" y="10871"/>
                    <a:pt x="1104" y="16416"/>
                    <a:pt x="5987" y="18372"/>
                  </a:cubicBezTo>
                  <a:cubicBezTo>
                    <a:pt x="10874" y="20329"/>
                    <a:pt x="16418" y="17955"/>
                    <a:pt x="18375" y="13070"/>
                  </a:cubicBezTo>
                  <a:cubicBezTo>
                    <a:pt x="20328" y="8186"/>
                    <a:pt x="17956" y="2641"/>
                    <a:pt x="13071" y="68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>
                <a:latin typeface="+mn-lt"/>
                <a:sym typeface="Gill Sans" charset="0"/>
              </a:endParaRPr>
            </a:p>
          </p:txBody>
        </p:sp>
        <p:sp>
          <p:nvSpPr>
            <p:cNvPr id="13" name="AutoShape 10"/>
            <p:cNvSpPr>
              <a:spLocks/>
            </p:cNvSpPr>
            <p:nvPr/>
          </p:nvSpPr>
          <p:spPr bwMode="auto">
            <a:xfrm>
              <a:off x="9406732" y="4696619"/>
              <a:ext cx="72231" cy="74613"/>
            </a:xfrm>
            <a:custGeom>
              <a:avLst/>
              <a:gdLst>
                <a:gd name="T0" fmla="+- 0 10804 288"/>
                <a:gd name="T1" fmla="*/ T0 w 21033"/>
                <a:gd name="T2" fmla="+- 0 10798 277"/>
                <a:gd name="T3" fmla="*/ 10798 h 21043"/>
                <a:gd name="T4" fmla="+- 0 10804 288"/>
                <a:gd name="T5" fmla="*/ T4 w 21033"/>
                <a:gd name="T6" fmla="+- 0 10798 277"/>
                <a:gd name="T7" fmla="*/ 10798 h 21043"/>
                <a:gd name="T8" fmla="+- 0 10804 288"/>
                <a:gd name="T9" fmla="*/ T8 w 21033"/>
                <a:gd name="T10" fmla="+- 0 10798 277"/>
                <a:gd name="T11" fmla="*/ 10798 h 21043"/>
                <a:gd name="T12" fmla="+- 0 10804 288"/>
                <a:gd name="T13" fmla="*/ T12 w 21033"/>
                <a:gd name="T14" fmla="+- 0 10798 277"/>
                <a:gd name="T15" fmla="*/ 10798 h 2104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3" h="21043">
                  <a:moveTo>
                    <a:pt x="20881" y="2825"/>
                  </a:moveTo>
                  <a:cubicBezTo>
                    <a:pt x="21312" y="1771"/>
                    <a:pt x="20787" y="572"/>
                    <a:pt x="19713" y="149"/>
                  </a:cubicBezTo>
                  <a:cubicBezTo>
                    <a:pt x="18636" y="-277"/>
                    <a:pt x="17414" y="238"/>
                    <a:pt x="16984" y="1296"/>
                  </a:cubicBezTo>
                  <a:lnTo>
                    <a:pt x="16980" y="1292"/>
                  </a:lnTo>
                  <a:cubicBezTo>
                    <a:pt x="13964" y="8692"/>
                    <a:pt x="8182" y="14184"/>
                    <a:pt x="1269" y="17089"/>
                  </a:cubicBezTo>
                  <a:cubicBezTo>
                    <a:pt x="207" y="17536"/>
                    <a:pt x="-288" y="18747"/>
                    <a:pt x="170" y="19789"/>
                  </a:cubicBezTo>
                  <a:cubicBezTo>
                    <a:pt x="629" y="20840"/>
                    <a:pt x="1863" y="21323"/>
                    <a:pt x="2924" y="20876"/>
                  </a:cubicBezTo>
                  <a:cubicBezTo>
                    <a:pt x="2961" y="20860"/>
                    <a:pt x="2982" y="20828"/>
                    <a:pt x="3014" y="20815"/>
                  </a:cubicBezTo>
                  <a:cubicBezTo>
                    <a:pt x="10874" y="17480"/>
                    <a:pt x="17451" y="11227"/>
                    <a:pt x="20877" y="2825"/>
                  </a:cubicBezTo>
                  <a:cubicBezTo>
                    <a:pt x="20877" y="2825"/>
                    <a:pt x="20881" y="2825"/>
                    <a:pt x="20881" y="282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>
                <a:latin typeface="+mn-lt"/>
                <a:sym typeface="Gill Sans" charset="0"/>
              </a:endParaRPr>
            </a:p>
          </p:txBody>
        </p:sp>
        <p:sp>
          <p:nvSpPr>
            <p:cNvPr id="14" name="AutoShape 11"/>
            <p:cNvSpPr>
              <a:spLocks/>
            </p:cNvSpPr>
            <p:nvPr/>
          </p:nvSpPr>
          <p:spPr bwMode="auto">
            <a:xfrm>
              <a:off x="9435307" y="4725988"/>
              <a:ext cx="103981" cy="106363"/>
            </a:xfrm>
            <a:custGeom>
              <a:avLst/>
              <a:gdLst>
                <a:gd name="T0" fmla="+- 0 10803 203"/>
                <a:gd name="T1" fmla="*/ T0 w 21201"/>
                <a:gd name="T2" fmla="+- 0 10798 194"/>
                <a:gd name="T3" fmla="*/ 10798 h 21209"/>
                <a:gd name="T4" fmla="+- 0 10803 203"/>
                <a:gd name="T5" fmla="*/ T4 w 21201"/>
                <a:gd name="T6" fmla="+- 0 10798 194"/>
                <a:gd name="T7" fmla="*/ 10798 h 21209"/>
                <a:gd name="T8" fmla="+- 0 10803 203"/>
                <a:gd name="T9" fmla="*/ T8 w 21201"/>
                <a:gd name="T10" fmla="+- 0 10798 194"/>
                <a:gd name="T11" fmla="*/ 10798 h 21209"/>
                <a:gd name="T12" fmla="+- 0 10803 203"/>
                <a:gd name="T13" fmla="*/ T12 w 21201"/>
                <a:gd name="T14" fmla="+- 0 10798 194"/>
                <a:gd name="T15" fmla="*/ 10798 h 2120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201" h="21209">
                  <a:moveTo>
                    <a:pt x="20267" y="104"/>
                  </a:moveTo>
                  <a:cubicBezTo>
                    <a:pt x="19508" y="-194"/>
                    <a:pt x="18645" y="169"/>
                    <a:pt x="18339" y="912"/>
                  </a:cubicBezTo>
                  <a:cubicBezTo>
                    <a:pt x="14991" y="9110"/>
                    <a:pt x="8568" y="15198"/>
                    <a:pt x="894" y="18420"/>
                  </a:cubicBezTo>
                  <a:cubicBezTo>
                    <a:pt x="144" y="18735"/>
                    <a:pt x="-203" y="19589"/>
                    <a:pt x="121" y="20327"/>
                  </a:cubicBezTo>
                  <a:cubicBezTo>
                    <a:pt x="442" y="21068"/>
                    <a:pt x="1314" y="21406"/>
                    <a:pt x="2067" y="21090"/>
                  </a:cubicBezTo>
                  <a:cubicBezTo>
                    <a:pt x="2102" y="21073"/>
                    <a:pt x="2125" y="21042"/>
                    <a:pt x="2159" y="21025"/>
                  </a:cubicBezTo>
                  <a:cubicBezTo>
                    <a:pt x="10491" y="17500"/>
                    <a:pt x="17461" y="10881"/>
                    <a:pt x="21095" y="1994"/>
                  </a:cubicBezTo>
                  <a:cubicBezTo>
                    <a:pt x="21397" y="1250"/>
                    <a:pt x="21026" y="404"/>
                    <a:pt x="20267" y="10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>
                <a:latin typeface="+mn-lt"/>
                <a:sym typeface="Gill Sans" charset="0"/>
              </a:endParaRPr>
            </a:p>
          </p:txBody>
        </p:sp>
        <p:sp>
          <p:nvSpPr>
            <p:cNvPr id="15" name="AutoShape 12"/>
            <p:cNvSpPr>
              <a:spLocks/>
            </p:cNvSpPr>
            <p:nvPr/>
          </p:nvSpPr>
          <p:spPr bwMode="auto">
            <a:xfrm>
              <a:off x="9421019" y="4711700"/>
              <a:ext cx="88106" cy="89694"/>
            </a:xfrm>
            <a:custGeom>
              <a:avLst/>
              <a:gdLst>
                <a:gd name="T0" fmla="+- 0 10802 238"/>
                <a:gd name="T1" fmla="*/ T0 w 21128"/>
                <a:gd name="T2" fmla="+- 0 10797 227"/>
                <a:gd name="T3" fmla="*/ 10797 h 21141"/>
                <a:gd name="T4" fmla="+- 0 10802 238"/>
                <a:gd name="T5" fmla="*/ T4 w 21128"/>
                <a:gd name="T6" fmla="+- 0 10797 227"/>
                <a:gd name="T7" fmla="*/ 10797 h 21141"/>
                <a:gd name="T8" fmla="+- 0 10802 238"/>
                <a:gd name="T9" fmla="*/ T8 w 21128"/>
                <a:gd name="T10" fmla="+- 0 10797 227"/>
                <a:gd name="T11" fmla="*/ 10797 h 21141"/>
                <a:gd name="T12" fmla="+- 0 10802 238"/>
                <a:gd name="T13" fmla="*/ T12 w 21128"/>
                <a:gd name="T14" fmla="+- 0 10797 227"/>
                <a:gd name="T15" fmla="*/ 10797 h 2114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28" h="21141">
                  <a:moveTo>
                    <a:pt x="20035" y="122"/>
                  </a:moveTo>
                  <a:cubicBezTo>
                    <a:pt x="19142" y="-227"/>
                    <a:pt x="18134" y="195"/>
                    <a:pt x="17778" y="1071"/>
                  </a:cubicBezTo>
                  <a:cubicBezTo>
                    <a:pt x="14571" y="8936"/>
                    <a:pt x="8412" y="14778"/>
                    <a:pt x="1051" y="17867"/>
                  </a:cubicBezTo>
                  <a:lnTo>
                    <a:pt x="1054" y="17867"/>
                  </a:lnTo>
                  <a:cubicBezTo>
                    <a:pt x="172" y="18240"/>
                    <a:pt x="-238" y="19242"/>
                    <a:pt x="142" y="20108"/>
                  </a:cubicBezTo>
                  <a:cubicBezTo>
                    <a:pt x="522" y="20973"/>
                    <a:pt x="1543" y="21372"/>
                    <a:pt x="2425" y="21003"/>
                  </a:cubicBezTo>
                  <a:cubicBezTo>
                    <a:pt x="2459" y="20986"/>
                    <a:pt x="2476" y="20956"/>
                    <a:pt x="2514" y="20936"/>
                  </a:cubicBezTo>
                  <a:cubicBezTo>
                    <a:pt x="10651" y="17491"/>
                    <a:pt x="17459" y="11027"/>
                    <a:pt x="21002" y="2339"/>
                  </a:cubicBezTo>
                  <a:cubicBezTo>
                    <a:pt x="21361" y="1463"/>
                    <a:pt x="20927" y="472"/>
                    <a:pt x="20035" y="12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>
                <a:latin typeface="+mn-lt"/>
                <a:sym typeface="Gill Sans" charset="0"/>
              </a:endParaRPr>
            </a:p>
          </p:txBody>
        </p:sp>
        <p:sp>
          <p:nvSpPr>
            <p:cNvPr id="16" name="AutoShape 13"/>
            <p:cNvSpPr>
              <a:spLocks/>
            </p:cNvSpPr>
            <p:nvPr/>
          </p:nvSpPr>
          <p:spPr bwMode="auto">
            <a:xfrm>
              <a:off x="9275763" y="4566444"/>
              <a:ext cx="73025" cy="73819"/>
            </a:xfrm>
            <a:custGeom>
              <a:avLst/>
              <a:gdLst>
                <a:gd name="T0" fmla="+- 0 10797 278"/>
                <a:gd name="T1" fmla="*/ T0 w 21039"/>
                <a:gd name="T2" fmla="+- 0 10803 281"/>
                <a:gd name="T3" fmla="*/ 10803 h 21044"/>
                <a:gd name="T4" fmla="+- 0 10797 278"/>
                <a:gd name="T5" fmla="*/ T4 w 21039"/>
                <a:gd name="T6" fmla="+- 0 10803 281"/>
                <a:gd name="T7" fmla="*/ 10803 h 21044"/>
                <a:gd name="T8" fmla="+- 0 10797 278"/>
                <a:gd name="T9" fmla="*/ T8 w 21039"/>
                <a:gd name="T10" fmla="+- 0 10803 281"/>
                <a:gd name="T11" fmla="*/ 10803 h 21044"/>
                <a:gd name="T12" fmla="+- 0 10797 278"/>
                <a:gd name="T13" fmla="*/ T12 w 21039"/>
                <a:gd name="T14" fmla="+- 0 10803 281"/>
                <a:gd name="T15" fmla="*/ 10803 h 2104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9" h="21044">
                  <a:moveTo>
                    <a:pt x="20871" y="1248"/>
                  </a:moveTo>
                  <a:cubicBezTo>
                    <a:pt x="20411" y="197"/>
                    <a:pt x="19177" y="-281"/>
                    <a:pt x="18112" y="169"/>
                  </a:cubicBezTo>
                  <a:cubicBezTo>
                    <a:pt x="18075" y="181"/>
                    <a:pt x="18050" y="214"/>
                    <a:pt x="18021" y="226"/>
                  </a:cubicBezTo>
                  <a:cubicBezTo>
                    <a:pt x="10159" y="3562"/>
                    <a:pt x="3583" y="9820"/>
                    <a:pt x="152" y="18220"/>
                  </a:cubicBezTo>
                  <a:lnTo>
                    <a:pt x="148" y="18220"/>
                  </a:lnTo>
                  <a:cubicBezTo>
                    <a:pt x="-278" y="19278"/>
                    <a:pt x="242" y="20473"/>
                    <a:pt x="1320" y="20896"/>
                  </a:cubicBezTo>
                  <a:cubicBezTo>
                    <a:pt x="2398" y="21318"/>
                    <a:pt x="3620" y="20803"/>
                    <a:pt x="4046" y="19749"/>
                  </a:cubicBezTo>
                  <a:lnTo>
                    <a:pt x="4051" y="19749"/>
                  </a:lnTo>
                  <a:cubicBezTo>
                    <a:pt x="7068" y="12356"/>
                    <a:pt x="12856" y="6858"/>
                    <a:pt x="19764" y="3956"/>
                  </a:cubicBezTo>
                  <a:cubicBezTo>
                    <a:pt x="20830" y="3506"/>
                    <a:pt x="21322" y="2298"/>
                    <a:pt x="20871" y="124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>
                <a:latin typeface="+mn-lt"/>
                <a:sym typeface="Gill Sans" charset="0"/>
              </a:endParaRPr>
            </a:p>
          </p:txBody>
        </p:sp>
        <p:sp>
          <p:nvSpPr>
            <p:cNvPr id="17" name="AutoShape 14"/>
            <p:cNvSpPr>
              <a:spLocks/>
            </p:cNvSpPr>
            <p:nvPr/>
          </p:nvSpPr>
          <p:spPr bwMode="auto">
            <a:xfrm>
              <a:off x="9217819" y="4508500"/>
              <a:ext cx="103981" cy="105569"/>
            </a:xfrm>
            <a:custGeom>
              <a:avLst/>
              <a:gdLst>
                <a:gd name="T0" fmla="+- 0 10797 198"/>
                <a:gd name="T1" fmla="*/ T0 w 21199"/>
                <a:gd name="T2" fmla="+- 0 10802 198"/>
                <a:gd name="T3" fmla="*/ 10802 h 21208"/>
                <a:gd name="T4" fmla="+- 0 10797 198"/>
                <a:gd name="T5" fmla="*/ T4 w 21199"/>
                <a:gd name="T6" fmla="+- 0 10802 198"/>
                <a:gd name="T7" fmla="*/ 10802 h 21208"/>
                <a:gd name="T8" fmla="+- 0 10797 198"/>
                <a:gd name="T9" fmla="*/ T8 w 21199"/>
                <a:gd name="T10" fmla="+- 0 10802 198"/>
                <a:gd name="T11" fmla="*/ 10802 h 21208"/>
                <a:gd name="T12" fmla="+- 0 10797 198"/>
                <a:gd name="T13" fmla="*/ T12 w 21199"/>
                <a:gd name="T14" fmla="+- 0 10802 198"/>
                <a:gd name="T15" fmla="*/ 10802 h 2120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99" h="21208">
                  <a:moveTo>
                    <a:pt x="21077" y="880"/>
                  </a:moveTo>
                  <a:cubicBezTo>
                    <a:pt x="20753" y="142"/>
                    <a:pt x="19881" y="-198"/>
                    <a:pt x="19129" y="117"/>
                  </a:cubicBezTo>
                  <a:cubicBezTo>
                    <a:pt x="19097" y="131"/>
                    <a:pt x="19071" y="162"/>
                    <a:pt x="19039" y="179"/>
                  </a:cubicBezTo>
                  <a:cubicBezTo>
                    <a:pt x="10706" y="3707"/>
                    <a:pt x="3739" y="10322"/>
                    <a:pt x="106" y="19208"/>
                  </a:cubicBezTo>
                  <a:cubicBezTo>
                    <a:pt x="-198" y="19957"/>
                    <a:pt x="172" y="20803"/>
                    <a:pt x="934" y="21101"/>
                  </a:cubicBezTo>
                  <a:cubicBezTo>
                    <a:pt x="1689" y="21401"/>
                    <a:pt x="2552" y="21041"/>
                    <a:pt x="2859" y="20292"/>
                  </a:cubicBezTo>
                  <a:cubicBezTo>
                    <a:pt x="6206" y="12096"/>
                    <a:pt x="12625" y="6008"/>
                    <a:pt x="20301" y="2787"/>
                  </a:cubicBezTo>
                  <a:cubicBezTo>
                    <a:pt x="21051" y="2469"/>
                    <a:pt x="21402" y="1618"/>
                    <a:pt x="21077" y="88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>
                <a:latin typeface="+mn-lt"/>
                <a:sym typeface="Gill Sans" charset="0"/>
              </a:endParaRPr>
            </a:p>
          </p:txBody>
        </p:sp>
        <p:sp>
          <p:nvSpPr>
            <p:cNvPr id="18" name="AutoShape 15"/>
            <p:cNvSpPr>
              <a:spLocks/>
            </p:cNvSpPr>
            <p:nvPr/>
          </p:nvSpPr>
          <p:spPr bwMode="auto">
            <a:xfrm>
              <a:off x="9247188" y="4537075"/>
              <a:ext cx="88107" cy="90488"/>
            </a:xfrm>
            <a:custGeom>
              <a:avLst/>
              <a:gdLst>
                <a:gd name="T0" fmla="+- 0 10796 232"/>
                <a:gd name="T1" fmla="*/ T0 w 21129"/>
                <a:gd name="T2" fmla="+- 0 10804 234"/>
                <a:gd name="T3" fmla="*/ 10804 h 21141"/>
                <a:gd name="T4" fmla="+- 0 10796 232"/>
                <a:gd name="T5" fmla="*/ T4 w 21129"/>
                <a:gd name="T6" fmla="+- 0 10804 234"/>
                <a:gd name="T7" fmla="*/ 10804 h 21141"/>
                <a:gd name="T8" fmla="+- 0 10796 232"/>
                <a:gd name="T9" fmla="*/ T8 w 21129"/>
                <a:gd name="T10" fmla="+- 0 10804 234"/>
                <a:gd name="T11" fmla="*/ 10804 h 21141"/>
                <a:gd name="T12" fmla="+- 0 10796 232"/>
                <a:gd name="T13" fmla="*/ T12 w 21129"/>
                <a:gd name="T14" fmla="+- 0 10804 234"/>
                <a:gd name="T15" fmla="*/ 10804 h 2114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29" h="21141">
                  <a:moveTo>
                    <a:pt x="20075" y="3267"/>
                  </a:moveTo>
                  <a:cubicBezTo>
                    <a:pt x="20953" y="2898"/>
                    <a:pt x="21368" y="1899"/>
                    <a:pt x="20987" y="1030"/>
                  </a:cubicBezTo>
                  <a:cubicBezTo>
                    <a:pt x="20611" y="168"/>
                    <a:pt x="19589" y="-234"/>
                    <a:pt x="18707" y="138"/>
                  </a:cubicBezTo>
                  <a:cubicBezTo>
                    <a:pt x="18670" y="152"/>
                    <a:pt x="18649" y="185"/>
                    <a:pt x="18615" y="198"/>
                  </a:cubicBezTo>
                  <a:cubicBezTo>
                    <a:pt x="10481" y="3647"/>
                    <a:pt x="3673" y="10118"/>
                    <a:pt x="124" y="18802"/>
                  </a:cubicBezTo>
                  <a:cubicBezTo>
                    <a:pt x="-232" y="19678"/>
                    <a:pt x="205" y="20666"/>
                    <a:pt x="1094" y="21019"/>
                  </a:cubicBezTo>
                  <a:cubicBezTo>
                    <a:pt x="1983" y="21366"/>
                    <a:pt x="2991" y="20946"/>
                    <a:pt x="3354" y="20071"/>
                  </a:cubicBezTo>
                  <a:cubicBezTo>
                    <a:pt x="6561" y="12205"/>
                    <a:pt x="12717" y="6360"/>
                    <a:pt x="20075" y="3274"/>
                  </a:cubicBezTo>
                  <a:cubicBezTo>
                    <a:pt x="20075" y="3274"/>
                    <a:pt x="20075" y="3267"/>
                    <a:pt x="20075" y="326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>
                <a:latin typeface="+mn-lt"/>
                <a:sym typeface="Gill Sans" charset="0"/>
              </a:endParaRPr>
            </a:p>
          </p:txBody>
        </p:sp>
      </p:grpSp>
      <p:sp>
        <p:nvSpPr>
          <p:cNvPr id="20" name="Oval 9"/>
          <p:cNvSpPr/>
          <p:nvPr/>
        </p:nvSpPr>
        <p:spPr bwMode="auto">
          <a:xfrm>
            <a:off x="9056688" y="3851275"/>
            <a:ext cx="1006475" cy="1004888"/>
          </a:xfrm>
          <a:prstGeom prst="ellipse">
            <a:avLst/>
          </a:prstGeom>
          <a:noFill/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grpSp>
        <p:nvGrpSpPr>
          <p:cNvPr id="21" name="Group 20"/>
          <p:cNvGrpSpPr/>
          <p:nvPr/>
        </p:nvGrpSpPr>
        <p:grpSpPr bwMode="auto">
          <a:xfrm>
            <a:off x="9327607" y="4115936"/>
            <a:ext cx="464637" cy="463905"/>
            <a:chOff x="7287419" y="2577307"/>
            <a:chExt cx="464344" cy="464344"/>
          </a:xfrm>
          <a:solidFill>
            <a:schemeClr val="bg1"/>
          </a:solidFill>
        </p:grpSpPr>
        <p:sp>
          <p:nvSpPr>
            <p:cNvPr id="22" name="AutoShape 56"/>
            <p:cNvSpPr>
              <a:spLocks/>
            </p:cNvSpPr>
            <p:nvPr/>
          </p:nvSpPr>
          <p:spPr bwMode="auto">
            <a:xfrm>
              <a:off x="7287419" y="2577307"/>
              <a:ext cx="145256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23" name="AutoShape 57"/>
            <p:cNvSpPr>
              <a:spLocks/>
            </p:cNvSpPr>
            <p:nvPr/>
          </p:nvSpPr>
          <p:spPr bwMode="auto">
            <a:xfrm>
              <a:off x="7606507" y="2577307"/>
              <a:ext cx="145256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24" name="AutoShape 58"/>
            <p:cNvSpPr>
              <a:spLocks/>
            </p:cNvSpPr>
            <p:nvPr/>
          </p:nvSpPr>
          <p:spPr bwMode="auto">
            <a:xfrm>
              <a:off x="7446963" y="2577307"/>
              <a:ext cx="145257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15416"/>
                  </a:moveTo>
                  <a:cubicBezTo>
                    <a:pt x="16954" y="15452"/>
                    <a:pt x="16923" y="15487"/>
                    <a:pt x="16883" y="15523"/>
                  </a:cubicBezTo>
                  <a:cubicBezTo>
                    <a:pt x="16677" y="15701"/>
                    <a:pt x="16414" y="15870"/>
                    <a:pt x="16066" y="16020"/>
                  </a:cubicBezTo>
                  <a:cubicBezTo>
                    <a:pt x="16057" y="16024"/>
                    <a:pt x="16044" y="16027"/>
                    <a:pt x="16038" y="16031"/>
                  </a:cubicBezTo>
                  <a:cubicBezTo>
                    <a:pt x="15662" y="16192"/>
                    <a:pt x="15214" y="16334"/>
                    <a:pt x="14705" y="16454"/>
                  </a:cubicBezTo>
                  <a:cubicBezTo>
                    <a:pt x="14697" y="16457"/>
                    <a:pt x="14692" y="16458"/>
                    <a:pt x="14686" y="16459"/>
                  </a:cubicBezTo>
                  <a:cubicBezTo>
                    <a:pt x="14163" y="16582"/>
                    <a:pt x="13584" y="16681"/>
                    <a:pt x="12960" y="16749"/>
                  </a:cubicBezTo>
                  <a:cubicBezTo>
                    <a:pt x="12279" y="16826"/>
                    <a:pt x="11560" y="16875"/>
                    <a:pt x="10800" y="16875"/>
                  </a:cubicBezTo>
                  <a:cubicBezTo>
                    <a:pt x="10037" y="16875"/>
                    <a:pt x="9318" y="16826"/>
                    <a:pt x="8640" y="16749"/>
                  </a:cubicBezTo>
                  <a:cubicBezTo>
                    <a:pt x="8016" y="16681"/>
                    <a:pt x="7435" y="16582"/>
                    <a:pt x="6914" y="16459"/>
                  </a:cubicBezTo>
                  <a:cubicBezTo>
                    <a:pt x="6908" y="16458"/>
                    <a:pt x="6901" y="16457"/>
                    <a:pt x="6893" y="16454"/>
                  </a:cubicBezTo>
                  <a:cubicBezTo>
                    <a:pt x="6385" y="16334"/>
                    <a:pt x="5937" y="16192"/>
                    <a:pt x="5562" y="16031"/>
                  </a:cubicBezTo>
                  <a:cubicBezTo>
                    <a:pt x="5553" y="16027"/>
                    <a:pt x="5541" y="16024"/>
                    <a:pt x="5531" y="16020"/>
                  </a:cubicBezTo>
                  <a:cubicBezTo>
                    <a:pt x="5184" y="15870"/>
                    <a:pt x="4921" y="15701"/>
                    <a:pt x="4715" y="15523"/>
                  </a:cubicBezTo>
                  <a:cubicBezTo>
                    <a:pt x="4676" y="15487"/>
                    <a:pt x="4644" y="15452"/>
                    <a:pt x="4612" y="15416"/>
                  </a:cubicBezTo>
                  <a:cubicBezTo>
                    <a:pt x="4437" y="15236"/>
                    <a:pt x="4320" y="15047"/>
                    <a:pt x="4320" y="14850"/>
                  </a:cubicBezTo>
                  <a:cubicBezTo>
                    <a:pt x="4320" y="14650"/>
                    <a:pt x="4437" y="14462"/>
                    <a:pt x="4612" y="14281"/>
                  </a:cubicBezTo>
                  <a:cubicBezTo>
                    <a:pt x="4644" y="14246"/>
                    <a:pt x="4676" y="14210"/>
                    <a:pt x="4715" y="14176"/>
                  </a:cubicBezTo>
                  <a:cubicBezTo>
                    <a:pt x="4921" y="13998"/>
                    <a:pt x="5184" y="13829"/>
                    <a:pt x="5531" y="13677"/>
                  </a:cubicBezTo>
                  <a:cubicBezTo>
                    <a:pt x="5541" y="13674"/>
                    <a:pt x="5553" y="13671"/>
                    <a:pt x="5562" y="13667"/>
                  </a:cubicBezTo>
                  <a:cubicBezTo>
                    <a:pt x="5937" y="13507"/>
                    <a:pt x="6385" y="13364"/>
                    <a:pt x="6893" y="13244"/>
                  </a:cubicBezTo>
                  <a:cubicBezTo>
                    <a:pt x="6901" y="13242"/>
                    <a:pt x="6908" y="13240"/>
                    <a:pt x="6914" y="13238"/>
                  </a:cubicBezTo>
                  <a:cubicBezTo>
                    <a:pt x="7435" y="13117"/>
                    <a:pt x="8016" y="13018"/>
                    <a:pt x="8640" y="12948"/>
                  </a:cubicBezTo>
                  <a:cubicBezTo>
                    <a:pt x="9318" y="12873"/>
                    <a:pt x="10037" y="12825"/>
                    <a:pt x="10800" y="12825"/>
                  </a:cubicBezTo>
                  <a:cubicBezTo>
                    <a:pt x="11560" y="12825"/>
                    <a:pt x="12279" y="12873"/>
                    <a:pt x="12960" y="12948"/>
                  </a:cubicBezTo>
                  <a:cubicBezTo>
                    <a:pt x="13584" y="13018"/>
                    <a:pt x="14163" y="13117"/>
                    <a:pt x="14686" y="13238"/>
                  </a:cubicBezTo>
                  <a:cubicBezTo>
                    <a:pt x="14692" y="13240"/>
                    <a:pt x="14697" y="13242"/>
                    <a:pt x="14705" y="13244"/>
                  </a:cubicBezTo>
                  <a:cubicBezTo>
                    <a:pt x="15214" y="13364"/>
                    <a:pt x="15662" y="13507"/>
                    <a:pt x="16038" y="13667"/>
                  </a:cubicBezTo>
                  <a:cubicBezTo>
                    <a:pt x="16044" y="13671"/>
                    <a:pt x="16057" y="13674"/>
                    <a:pt x="16066" y="13677"/>
                  </a:cubicBezTo>
                  <a:cubicBezTo>
                    <a:pt x="16414" y="13829"/>
                    <a:pt x="16677" y="13998"/>
                    <a:pt x="16883" y="14176"/>
                  </a:cubicBezTo>
                  <a:cubicBezTo>
                    <a:pt x="16923" y="14210"/>
                    <a:pt x="16954" y="14246"/>
                    <a:pt x="16988" y="14281"/>
                  </a:cubicBezTo>
                  <a:cubicBezTo>
                    <a:pt x="17161" y="14462"/>
                    <a:pt x="17280" y="14650"/>
                    <a:pt x="17280" y="14850"/>
                  </a:cubicBezTo>
                  <a:cubicBezTo>
                    <a:pt x="17280" y="15047"/>
                    <a:pt x="17161" y="15236"/>
                    <a:pt x="16988" y="154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8156"/>
                  </a:lnTo>
                  <a:cubicBezTo>
                    <a:pt x="9338" y="18201"/>
                    <a:pt x="10059" y="18225"/>
                    <a:pt x="10800" y="18225"/>
                  </a:cubicBezTo>
                  <a:cubicBezTo>
                    <a:pt x="11541" y="18225"/>
                    <a:pt x="12262" y="18201"/>
                    <a:pt x="12960" y="18156"/>
                  </a:cubicBezTo>
                  <a:cubicBezTo>
                    <a:pt x="12960" y="181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11542"/>
                  </a:lnTo>
                  <a:cubicBezTo>
                    <a:pt x="12262" y="11498"/>
                    <a:pt x="11541" y="11475"/>
                    <a:pt x="10800" y="11475"/>
                  </a:cubicBezTo>
                  <a:cubicBezTo>
                    <a:pt x="10059" y="11475"/>
                    <a:pt x="9338" y="11498"/>
                    <a:pt x="8640" y="11542"/>
                  </a:cubicBezTo>
                  <a:cubicBezTo>
                    <a:pt x="8640" y="11542"/>
                    <a:pt x="8640" y="2025"/>
                    <a:pt x="8640" y="2025"/>
                  </a:cubicBezTo>
                  <a:close/>
                  <a:moveTo>
                    <a:pt x="17280" y="121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12164"/>
                  </a:lnTo>
                  <a:cubicBezTo>
                    <a:pt x="1710" y="12781"/>
                    <a:pt x="0" y="13749"/>
                    <a:pt x="0" y="14850"/>
                  </a:cubicBezTo>
                  <a:cubicBezTo>
                    <a:pt x="0" y="15950"/>
                    <a:pt x="1710" y="16918"/>
                    <a:pt x="4320" y="175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17534"/>
                  </a:lnTo>
                  <a:cubicBezTo>
                    <a:pt x="19889" y="16918"/>
                    <a:pt x="21600" y="15950"/>
                    <a:pt x="21600" y="14850"/>
                  </a:cubicBezTo>
                  <a:cubicBezTo>
                    <a:pt x="21600" y="13749"/>
                    <a:pt x="19889" y="12781"/>
                    <a:pt x="17280" y="1216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26" name="Oval 7"/>
          <p:cNvSpPr/>
          <p:nvPr/>
        </p:nvSpPr>
        <p:spPr bwMode="auto">
          <a:xfrm>
            <a:off x="2128838" y="3851275"/>
            <a:ext cx="1006475" cy="1004888"/>
          </a:xfrm>
          <a:prstGeom prst="ellipse">
            <a:avLst/>
          </a:prstGeom>
          <a:noFill/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27" name="AutoShape 59"/>
          <p:cNvSpPr>
            <a:spLocks/>
          </p:cNvSpPr>
          <p:nvPr/>
        </p:nvSpPr>
        <p:spPr bwMode="auto">
          <a:xfrm>
            <a:off x="2355850" y="4116388"/>
            <a:ext cx="465138" cy="463550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/>
            <a:ext uri="{AF507438-7753-43e0-B8FC-AC1667EBCBE1}"/>
          </a:extLst>
        </p:spPr>
        <p:txBody>
          <a:bodyPr lIns="19050" tIns="19050" rIns="19050" bIns="19050" anchor="ctr"/>
          <a:lstStyle/>
          <a:p>
            <a:pPr algn="ctr" defTabSz="228600" eaLnBrk="1">
              <a:defRPr/>
            </a:pPr>
            <a:endParaRPr lang="en-US">
              <a:latin typeface="+mn-lt"/>
              <a:sym typeface="Gill Sans" charset="0"/>
            </a:endParaRPr>
          </a:p>
        </p:txBody>
      </p:sp>
      <p:sp>
        <p:nvSpPr>
          <p:cNvPr id="29" name="Oval 8"/>
          <p:cNvSpPr/>
          <p:nvPr/>
        </p:nvSpPr>
        <p:spPr bwMode="auto">
          <a:xfrm>
            <a:off x="5592763" y="3851275"/>
            <a:ext cx="1006475" cy="1004888"/>
          </a:xfrm>
          <a:prstGeom prst="ellipse">
            <a:avLst/>
          </a:prstGeom>
          <a:noFill/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grpSp>
        <p:nvGrpSpPr>
          <p:cNvPr id="30" name="Group 25"/>
          <p:cNvGrpSpPr/>
          <p:nvPr/>
        </p:nvGrpSpPr>
        <p:grpSpPr bwMode="auto">
          <a:xfrm>
            <a:off x="5863284" y="4144484"/>
            <a:ext cx="465432" cy="435357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31" name="AutoShape 110"/>
            <p:cNvSpPr>
              <a:spLocks/>
            </p:cNvSpPr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32" name="AutoShape 111"/>
            <p:cNvSpPr>
              <a:spLocks/>
            </p:cNvSpPr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34" name="Oval 5"/>
          <p:cNvSpPr/>
          <p:nvPr/>
        </p:nvSpPr>
        <p:spPr bwMode="auto">
          <a:xfrm>
            <a:off x="5592763" y="1417638"/>
            <a:ext cx="1006475" cy="1004887"/>
          </a:xfrm>
          <a:prstGeom prst="ellipse">
            <a:avLst/>
          </a:prstGeom>
          <a:noFill/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grpSp>
        <p:nvGrpSpPr>
          <p:cNvPr id="35" name="Group 28"/>
          <p:cNvGrpSpPr/>
          <p:nvPr/>
        </p:nvGrpSpPr>
        <p:grpSpPr bwMode="auto">
          <a:xfrm>
            <a:off x="5863285" y="1724607"/>
            <a:ext cx="465432" cy="390948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36" name="AutoShape 120"/>
            <p:cNvSpPr>
              <a:spLocks/>
            </p:cNvSpPr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solidFill>
                <a:schemeClr val="bg1"/>
              </a:solidFill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37" name="AutoShape 121"/>
            <p:cNvSpPr>
              <a:spLocks/>
            </p:cNvSpPr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solidFill>
                <a:schemeClr val="bg1"/>
              </a:solidFill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38" name="AutoShape 122"/>
            <p:cNvSpPr>
              <a:spLocks/>
            </p:cNvSpPr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solidFill>
                <a:schemeClr val="bg1"/>
              </a:solidFill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40" name="Oval 4"/>
          <p:cNvSpPr/>
          <p:nvPr/>
        </p:nvSpPr>
        <p:spPr bwMode="auto">
          <a:xfrm>
            <a:off x="2128838" y="1417638"/>
            <a:ext cx="1006475" cy="1004887"/>
          </a:xfrm>
          <a:prstGeom prst="ellipse">
            <a:avLst/>
          </a:prstGeom>
          <a:noFill/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grpSp>
        <p:nvGrpSpPr>
          <p:cNvPr id="41" name="Group 32"/>
          <p:cNvGrpSpPr/>
          <p:nvPr/>
        </p:nvGrpSpPr>
        <p:grpSpPr bwMode="auto">
          <a:xfrm>
            <a:off x="2399757" y="1738881"/>
            <a:ext cx="464637" cy="362400"/>
            <a:chOff x="2581275" y="1710532"/>
            <a:chExt cx="464344" cy="362744"/>
          </a:xfrm>
          <a:solidFill>
            <a:schemeClr val="bg1"/>
          </a:solidFill>
        </p:grpSpPr>
        <p:sp>
          <p:nvSpPr>
            <p:cNvPr id="42" name="AutoShape 140"/>
            <p:cNvSpPr>
              <a:spLocks/>
            </p:cNvSpPr>
            <p:nvPr/>
          </p:nvSpPr>
          <p:spPr bwMode="auto">
            <a:xfrm>
              <a:off x="2639219" y="1768475"/>
              <a:ext cx="290513" cy="235744"/>
            </a:xfrm>
            <a:custGeom>
              <a:avLst/>
              <a:gdLst>
                <a:gd name="T0" fmla="+- 0 10800 376"/>
                <a:gd name="T1" fmla="*/ T0 w 20848"/>
                <a:gd name="T2" fmla="*/ 10800 h 21600"/>
                <a:gd name="T3" fmla="+- 0 10800 376"/>
                <a:gd name="T4" fmla="*/ T3 w 20848"/>
                <a:gd name="T5" fmla="*/ 10800 h 21600"/>
                <a:gd name="T6" fmla="+- 0 10800 376"/>
                <a:gd name="T7" fmla="*/ T6 w 20848"/>
                <a:gd name="T8" fmla="*/ 10800 h 21600"/>
                <a:gd name="T9" fmla="+- 0 10800 376"/>
                <a:gd name="T10" fmla="*/ T9 w 20848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0848" h="21600">
                  <a:moveTo>
                    <a:pt x="18728" y="19178"/>
                  </a:moveTo>
                  <a:cubicBezTo>
                    <a:pt x="13191" y="20631"/>
                    <a:pt x="7654" y="20631"/>
                    <a:pt x="2118" y="19178"/>
                  </a:cubicBezTo>
                  <a:cubicBezTo>
                    <a:pt x="678" y="13592"/>
                    <a:pt x="678" y="8008"/>
                    <a:pt x="2118" y="2421"/>
                  </a:cubicBezTo>
                  <a:cubicBezTo>
                    <a:pt x="7654" y="968"/>
                    <a:pt x="13191" y="968"/>
                    <a:pt x="18728" y="2421"/>
                  </a:cubicBezTo>
                  <a:cubicBezTo>
                    <a:pt x="20168" y="8008"/>
                    <a:pt x="20168" y="13592"/>
                    <a:pt x="18728" y="19178"/>
                  </a:cubicBezTo>
                  <a:moveTo>
                    <a:pt x="18938" y="1116"/>
                  </a:moveTo>
                  <a:cubicBezTo>
                    <a:pt x="16114" y="375"/>
                    <a:pt x="13249" y="0"/>
                    <a:pt x="10423" y="0"/>
                  </a:cubicBezTo>
                  <a:cubicBezTo>
                    <a:pt x="7597" y="0"/>
                    <a:pt x="4732" y="375"/>
                    <a:pt x="1908" y="1116"/>
                  </a:cubicBezTo>
                  <a:cubicBezTo>
                    <a:pt x="1543" y="1213"/>
                    <a:pt x="1244" y="1552"/>
                    <a:pt x="1127" y="2004"/>
                  </a:cubicBezTo>
                  <a:cubicBezTo>
                    <a:pt x="-376" y="7841"/>
                    <a:pt x="-376" y="13759"/>
                    <a:pt x="1127" y="19593"/>
                  </a:cubicBezTo>
                  <a:cubicBezTo>
                    <a:pt x="1244" y="20047"/>
                    <a:pt x="1543" y="20386"/>
                    <a:pt x="1908" y="20482"/>
                  </a:cubicBezTo>
                  <a:cubicBezTo>
                    <a:pt x="4732" y="21224"/>
                    <a:pt x="7597" y="21600"/>
                    <a:pt x="10423" y="21600"/>
                  </a:cubicBezTo>
                  <a:cubicBezTo>
                    <a:pt x="13249" y="21600"/>
                    <a:pt x="16114" y="21224"/>
                    <a:pt x="18938" y="20482"/>
                  </a:cubicBezTo>
                  <a:cubicBezTo>
                    <a:pt x="19303" y="20386"/>
                    <a:pt x="19602" y="20047"/>
                    <a:pt x="19719" y="19593"/>
                  </a:cubicBezTo>
                  <a:cubicBezTo>
                    <a:pt x="21223" y="13759"/>
                    <a:pt x="21223" y="7841"/>
                    <a:pt x="19719" y="2004"/>
                  </a:cubicBezTo>
                  <a:cubicBezTo>
                    <a:pt x="19602" y="1552"/>
                    <a:pt x="19303" y="1213"/>
                    <a:pt x="18938" y="111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43" name="AutoShape 141"/>
            <p:cNvSpPr>
              <a:spLocks/>
            </p:cNvSpPr>
            <p:nvPr/>
          </p:nvSpPr>
          <p:spPr bwMode="auto">
            <a:xfrm>
              <a:off x="2581275" y="1710532"/>
              <a:ext cx="464344" cy="362744"/>
            </a:xfrm>
            <a:custGeom>
              <a:avLst/>
              <a:gdLst>
                <a:gd name="T0" fmla="+- 0 10800 252"/>
                <a:gd name="T1" fmla="*/ T0 w 21096"/>
                <a:gd name="T2" fmla="*/ 10800 h 21600"/>
                <a:gd name="T3" fmla="+- 0 10800 252"/>
                <a:gd name="T4" fmla="*/ T3 w 21096"/>
                <a:gd name="T5" fmla="*/ 10800 h 21600"/>
                <a:gd name="T6" fmla="+- 0 10800 252"/>
                <a:gd name="T7" fmla="*/ T6 w 21096"/>
                <a:gd name="T8" fmla="*/ 10800 h 21600"/>
                <a:gd name="T9" fmla="+- 0 10800 252"/>
                <a:gd name="T10" fmla="*/ T9 w 2109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096" h="21600">
                  <a:moveTo>
                    <a:pt x="19056" y="18331"/>
                  </a:moveTo>
                  <a:cubicBezTo>
                    <a:pt x="13383" y="19233"/>
                    <a:pt x="7711" y="19233"/>
                    <a:pt x="2038" y="18331"/>
                  </a:cubicBezTo>
                  <a:cubicBezTo>
                    <a:pt x="1074" y="13022"/>
                    <a:pt x="1074" y="7713"/>
                    <a:pt x="2038" y="2404"/>
                  </a:cubicBezTo>
                  <a:cubicBezTo>
                    <a:pt x="7711" y="1502"/>
                    <a:pt x="13383" y="1502"/>
                    <a:pt x="19056" y="2404"/>
                  </a:cubicBezTo>
                  <a:cubicBezTo>
                    <a:pt x="20021" y="7713"/>
                    <a:pt x="20021" y="13022"/>
                    <a:pt x="19056" y="18331"/>
                  </a:cubicBezTo>
                  <a:moveTo>
                    <a:pt x="20338" y="2005"/>
                  </a:moveTo>
                  <a:cubicBezTo>
                    <a:pt x="20211" y="1301"/>
                    <a:pt x="19762" y="776"/>
                    <a:pt x="19215" y="689"/>
                  </a:cubicBezTo>
                  <a:cubicBezTo>
                    <a:pt x="16339" y="232"/>
                    <a:pt x="13423" y="0"/>
                    <a:pt x="10547" y="0"/>
                  </a:cubicBezTo>
                  <a:cubicBezTo>
                    <a:pt x="7671" y="0"/>
                    <a:pt x="4755" y="232"/>
                    <a:pt x="1879" y="689"/>
                  </a:cubicBezTo>
                  <a:cubicBezTo>
                    <a:pt x="1332" y="776"/>
                    <a:pt x="883" y="1301"/>
                    <a:pt x="756" y="2005"/>
                  </a:cubicBezTo>
                  <a:cubicBezTo>
                    <a:pt x="-252" y="7553"/>
                    <a:pt x="-252" y="13181"/>
                    <a:pt x="756" y="18731"/>
                  </a:cubicBezTo>
                  <a:cubicBezTo>
                    <a:pt x="883" y="19434"/>
                    <a:pt x="1332" y="19959"/>
                    <a:pt x="1879" y="20046"/>
                  </a:cubicBezTo>
                  <a:cubicBezTo>
                    <a:pt x="3265" y="20266"/>
                    <a:pt x="4660" y="20429"/>
                    <a:pt x="6055" y="20544"/>
                  </a:cubicBezTo>
                  <a:cubicBezTo>
                    <a:pt x="5979" y="20606"/>
                    <a:pt x="5931" y="20670"/>
                    <a:pt x="5931" y="20735"/>
                  </a:cubicBezTo>
                  <a:cubicBezTo>
                    <a:pt x="5931" y="21213"/>
                    <a:pt x="7997" y="21599"/>
                    <a:pt x="10547" y="21599"/>
                  </a:cubicBezTo>
                  <a:cubicBezTo>
                    <a:pt x="13097" y="21599"/>
                    <a:pt x="15164" y="21213"/>
                    <a:pt x="15164" y="20735"/>
                  </a:cubicBezTo>
                  <a:cubicBezTo>
                    <a:pt x="15164" y="20670"/>
                    <a:pt x="15115" y="20606"/>
                    <a:pt x="15040" y="20544"/>
                  </a:cubicBezTo>
                  <a:cubicBezTo>
                    <a:pt x="16434" y="20429"/>
                    <a:pt x="17830" y="20266"/>
                    <a:pt x="19215" y="20046"/>
                  </a:cubicBezTo>
                  <a:cubicBezTo>
                    <a:pt x="19762" y="19959"/>
                    <a:pt x="20211" y="19434"/>
                    <a:pt x="20338" y="18731"/>
                  </a:cubicBezTo>
                  <a:cubicBezTo>
                    <a:pt x="21347" y="13181"/>
                    <a:pt x="21347" y="7553"/>
                    <a:pt x="20338" y="200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44" name="AutoShape 142"/>
            <p:cNvSpPr>
              <a:spLocks/>
            </p:cNvSpPr>
            <p:nvPr/>
          </p:nvSpPr>
          <p:spPr bwMode="auto">
            <a:xfrm>
              <a:off x="2944019" y="1783557"/>
              <a:ext cx="43656" cy="428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7200"/>
                  </a:moveTo>
                  <a:cubicBezTo>
                    <a:pt x="12779" y="7200"/>
                    <a:pt x="14399" y="8820"/>
                    <a:pt x="14399" y="10800"/>
                  </a:cubicBezTo>
                  <a:cubicBezTo>
                    <a:pt x="14399" y="12779"/>
                    <a:pt x="12779" y="14400"/>
                    <a:pt x="10800" y="14400"/>
                  </a:cubicBezTo>
                  <a:cubicBezTo>
                    <a:pt x="8820" y="14400"/>
                    <a:pt x="7199" y="12779"/>
                    <a:pt x="7199" y="10800"/>
                  </a:cubicBezTo>
                  <a:cubicBezTo>
                    <a:pt x="7199" y="8820"/>
                    <a:pt x="8820" y="7200"/>
                    <a:pt x="10800" y="7200"/>
                  </a:cubicBezTo>
                  <a:moveTo>
                    <a:pt x="10800" y="21599"/>
                  </a:moveTo>
                  <a:cubicBezTo>
                    <a:pt x="16762" y="21599"/>
                    <a:pt x="21600" y="16762"/>
                    <a:pt x="21600" y="10800"/>
                  </a:cubicBezTo>
                  <a:cubicBezTo>
                    <a:pt x="21600" y="4837"/>
                    <a:pt x="16762" y="0"/>
                    <a:pt x="10800" y="0"/>
                  </a:cubicBezTo>
                  <a:cubicBezTo>
                    <a:pt x="4837" y="0"/>
                    <a:pt x="0" y="4837"/>
                    <a:pt x="0" y="10800"/>
                  </a:cubicBezTo>
                  <a:cubicBezTo>
                    <a:pt x="0" y="16762"/>
                    <a:pt x="4837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45" name="AutoShape 143"/>
            <p:cNvSpPr>
              <a:spLocks/>
            </p:cNvSpPr>
            <p:nvPr/>
          </p:nvSpPr>
          <p:spPr bwMode="auto">
            <a:xfrm>
              <a:off x="2929732" y="1971675"/>
              <a:ext cx="57944" cy="150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46" name="AutoShape 144"/>
            <p:cNvSpPr>
              <a:spLocks/>
            </p:cNvSpPr>
            <p:nvPr/>
          </p:nvSpPr>
          <p:spPr bwMode="auto">
            <a:xfrm>
              <a:off x="2944019" y="1928019"/>
              <a:ext cx="58738" cy="150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47" name="AutoShape 145"/>
            <p:cNvSpPr>
              <a:spLocks/>
            </p:cNvSpPr>
            <p:nvPr/>
          </p:nvSpPr>
          <p:spPr bwMode="auto">
            <a:xfrm>
              <a:off x="2944019" y="1885157"/>
              <a:ext cx="58738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48" name="AutoShape 146"/>
            <p:cNvSpPr>
              <a:spLocks/>
            </p:cNvSpPr>
            <p:nvPr/>
          </p:nvSpPr>
          <p:spPr bwMode="auto">
            <a:xfrm>
              <a:off x="2697957" y="1826419"/>
              <a:ext cx="86519" cy="61119"/>
            </a:xfrm>
            <a:custGeom>
              <a:avLst/>
              <a:gdLst>
                <a:gd name="T0" fmla="+- 0 10822 44"/>
                <a:gd name="T1" fmla="*/ T0 w 21556"/>
                <a:gd name="T2" fmla="+- 0 10826 53"/>
                <a:gd name="T3" fmla="*/ 10826 h 21547"/>
                <a:gd name="T4" fmla="+- 0 10822 44"/>
                <a:gd name="T5" fmla="*/ T4 w 21556"/>
                <a:gd name="T6" fmla="+- 0 10826 53"/>
                <a:gd name="T7" fmla="*/ 10826 h 21547"/>
                <a:gd name="T8" fmla="+- 0 10822 44"/>
                <a:gd name="T9" fmla="*/ T8 w 21556"/>
                <a:gd name="T10" fmla="+- 0 10826 53"/>
                <a:gd name="T11" fmla="*/ 10826 h 21547"/>
                <a:gd name="T12" fmla="+- 0 10822 44"/>
                <a:gd name="T13" fmla="*/ T12 w 21556"/>
                <a:gd name="T14" fmla="+- 0 10826 53"/>
                <a:gd name="T15" fmla="*/ 10826 h 21547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56" h="21547">
                  <a:moveTo>
                    <a:pt x="19751" y="2"/>
                  </a:moveTo>
                  <a:lnTo>
                    <a:pt x="3200" y="1845"/>
                  </a:lnTo>
                  <a:cubicBezTo>
                    <a:pt x="2215" y="2010"/>
                    <a:pt x="1272" y="3284"/>
                    <a:pt x="1106" y="4676"/>
                  </a:cubicBezTo>
                  <a:lnTo>
                    <a:pt x="1" y="18986"/>
                  </a:lnTo>
                  <a:cubicBezTo>
                    <a:pt x="-44" y="20398"/>
                    <a:pt x="724" y="21547"/>
                    <a:pt x="1712" y="21547"/>
                  </a:cubicBezTo>
                  <a:cubicBezTo>
                    <a:pt x="2698" y="21547"/>
                    <a:pt x="3542" y="20398"/>
                    <a:pt x="3582" y="18978"/>
                  </a:cubicBezTo>
                  <a:lnTo>
                    <a:pt x="4185" y="9251"/>
                  </a:lnTo>
                  <a:cubicBezTo>
                    <a:pt x="4319" y="7849"/>
                    <a:pt x="5235" y="6592"/>
                    <a:pt x="6220" y="6447"/>
                  </a:cubicBezTo>
                  <a:lnTo>
                    <a:pt x="19751" y="5128"/>
                  </a:lnTo>
                  <a:cubicBezTo>
                    <a:pt x="20743" y="5078"/>
                    <a:pt x="21556" y="3884"/>
                    <a:pt x="21556" y="2467"/>
                  </a:cubicBezTo>
                  <a:cubicBezTo>
                    <a:pt x="21556" y="1055"/>
                    <a:pt x="20743" y="-53"/>
                    <a:pt x="19751" y="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19050" tIns="19050" rIns="19050" bIns="19050" anchor="ctr"/>
            <a:lstStyle/>
            <a:p>
              <a:pPr algn="ctr" defTabSz="228600" eaLnBrk="1">
                <a:defRPr/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49" name="Group 42"/>
          <p:cNvGrpSpPr>
            <a:grpSpLocks/>
          </p:cNvGrpSpPr>
          <p:nvPr/>
        </p:nvGrpSpPr>
        <p:grpSpPr bwMode="auto">
          <a:xfrm>
            <a:off x="4949825" y="2443163"/>
            <a:ext cx="2292350" cy="1295400"/>
            <a:chOff x="4949950" y="2443649"/>
            <a:chExt cx="2292092" cy="1295298"/>
          </a:xfrm>
        </p:grpSpPr>
        <p:sp>
          <p:nvSpPr>
            <p:cNvPr id="50" name="TextBox 40"/>
            <p:cNvSpPr txBox="1">
              <a:spLocks noChangeArrowheads="1"/>
            </p:cNvSpPr>
            <p:nvPr/>
          </p:nvSpPr>
          <p:spPr bwMode="auto">
            <a:xfrm>
              <a:off x="5322355" y="2443649"/>
              <a:ext cx="1547283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US" altLang="zh-CN" sz="2000" b="1">
                  <a:solidFill>
                    <a:schemeClr val="bg2"/>
                  </a:solidFill>
                  <a:ea typeface="宋体" panose="02010600030101010101" pitchFamily="2" charset="-122"/>
                </a:rPr>
                <a:t>Photography</a:t>
              </a:r>
              <a:endParaRPr lang="en-GB" altLang="zh-CN" sz="2000" b="1">
                <a:solidFill>
                  <a:schemeClr val="bg2"/>
                </a:solidFill>
              </a:endParaRPr>
            </a:p>
          </p:txBody>
        </p:sp>
        <p:sp>
          <p:nvSpPr>
            <p:cNvPr id="51" name="Rectangle 41"/>
            <p:cNvSpPr>
              <a:spLocks noChangeArrowheads="1"/>
            </p:cNvSpPr>
            <p:nvPr/>
          </p:nvSpPr>
          <p:spPr bwMode="auto">
            <a:xfrm>
              <a:off x="4949950" y="2784840"/>
              <a:ext cx="2292092" cy="9541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Lorem ipsum dolor sit amet, consectetuer adipiscing elit, sed diam nonummy </a:t>
              </a:r>
            </a:p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nibh</a:t>
              </a:r>
            </a:p>
          </p:txBody>
        </p:sp>
      </p:grpSp>
      <p:grpSp>
        <p:nvGrpSpPr>
          <p:cNvPr id="52" name="Group 43"/>
          <p:cNvGrpSpPr>
            <a:grpSpLocks/>
          </p:cNvGrpSpPr>
          <p:nvPr/>
        </p:nvGrpSpPr>
        <p:grpSpPr bwMode="auto">
          <a:xfrm>
            <a:off x="1506538" y="2443163"/>
            <a:ext cx="2251075" cy="1295400"/>
            <a:chOff x="4970287" y="2443649"/>
            <a:chExt cx="2251418" cy="1295298"/>
          </a:xfrm>
        </p:grpSpPr>
        <p:sp>
          <p:nvSpPr>
            <p:cNvPr id="53" name="TextBox 44"/>
            <p:cNvSpPr txBox="1">
              <a:spLocks noChangeArrowheads="1"/>
            </p:cNvSpPr>
            <p:nvPr/>
          </p:nvSpPr>
          <p:spPr bwMode="auto">
            <a:xfrm>
              <a:off x="5249420" y="2443649"/>
              <a:ext cx="169315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US" altLang="zh-CN" sz="2000" b="1">
                  <a:solidFill>
                    <a:schemeClr val="bg2"/>
                  </a:solidFill>
                  <a:ea typeface="宋体" panose="02010600030101010101" pitchFamily="2" charset="-122"/>
                </a:rPr>
                <a:t>TV Production</a:t>
              </a:r>
              <a:endParaRPr lang="en-GB" altLang="zh-CN" sz="2000" b="1">
                <a:solidFill>
                  <a:schemeClr val="bg2"/>
                </a:solidFill>
              </a:endParaRPr>
            </a:p>
          </p:txBody>
        </p:sp>
        <p:sp>
          <p:nvSpPr>
            <p:cNvPr id="54" name="Rectangle 45"/>
            <p:cNvSpPr>
              <a:spLocks noChangeArrowheads="1"/>
            </p:cNvSpPr>
            <p:nvPr/>
          </p:nvSpPr>
          <p:spPr bwMode="auto">
            <a:xfrm>
              <a:off x="4970287" y="2784840"/>
              <a:ext cx="2251418" cy="9541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Lorem ipsum dolor sit amet, consectetuer adipiscing elit, sed diam nonummy </a:t>
              </a:r>
            </a:p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nibh</a:t>
              </a:r>
            </a:p>
          </p:txBody>
        </p:sp>
      </p:grpSp>
      <p:grpSp>
        <p:nvGrpSpPr>
          <p:cNvPr id="55" name="Group 46"/>
          <p:cNvGrpSpPr>
            <a:grpSpLocks/>
          </p:cNvGrpSpPr>
          <p:nvPr/>
        </p:nvGrpSpPr>
        <p:grpSpPr bwMode="auto">
          <a:xfrm>
            <a:off x="8450263" y="2443163"/>
            <a:ext cx="2217737" cy="1295400"/>
            <a:chOff x="4986890" y="2443649"/>
            <a:chExt cx="2217427" cy="1295298"/>
          </a:xfrm>
        </p:grpSpPr>
        <p:sp>
          <p:nvSpPr>
            <p:cNvPr id="56" name="TextBox 47"/>
            <p:cNvSpPr txBox="1">
              <a:spLocks noChangeArrowheads="1"/>
            </p:cNvSpPr>
            <p:nvPr/>
          </p:nvSpPr>
          <p:spPr bwMode="auto">
            <a:xfrm>
              <a:off x="5324794" y="2443649"/>
              <a:ext cx="1542410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US" altLang="zh-CN" sz="2000" b="1">
                  <a:solidFill>
                    <a:schemeClr val="bg2"/>
                  </a:solidFill>
                  <a:ea typeface="宋体" panose="02010600030101010101" pitchFamily="2" charset="-122"/>
                </a:rPr>
                <a:t>Social Media</a:t>
              </a:r>
              <a:endParaRPr lang="en-GB" altLang="zh-CN" sz="2000" b="1">
                <a:solidFill>
                  <a:schemeClr val="bg2"/>
                </a:solidFill>
              </a:endParaRPr>
            </a:p>
          </p:txBody>
        </p:sp>
        <p:sp>
          <p:nvSpPr>
            <p:cNvPr id="57" name="Rectangle 48"/>
            <p:cNvSpPr>
              <a:spLocks noChangeArrowheads="1"/>
            </p:cNvSpPr>
            <p:nvPr/>
          </p:nvSpPr>
          <p:spPr bwMode="auto">
            <a:xfrm>
              <a:off x="4986890" y="2784840"/>
              <a:ext cx="2217427" cy="9541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Lorem ipsum dolor sit amet, consectetuer adipiscing elit, sed diam nonummy </a:t>
              </a:r>
            </a:p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nibh</a:t>
              </a:r>
            </a:p>
          </p:txBody>
        </p:sp>
      </p:grpSp>
      <p:grpSp>
        <p:nvGrpSpPr>
          <p:cNvPr id="58" name="Group 49"/>
          <p:cNvGrpSpPr>
            <a:grpSpLocks/>
          </p:cNvGrpSpPr>
          <p:nvPr/>
        </p:nvGrpSpPr>
        <p:grpSpPr bwMode="auto">
          <a:xfrm>
            <a:off x="4949825" y="4873625"/>
            <a:ext cx="2292350" cy="1295400"/>
            <a:chOff x="4949950" y="2443649"/>
            <a:chExt cx="2292092" cy="1295298"/>
          </a:xfrm>
        </p:grpSpPr>
        <p:sp>
          <p:nvSpPr>
            <p:cNvPr id="59" name="TextBox 50"/>
            <p:cNvSpPr txBox="1">
              <a:spLocks noChangeArrowheads="1"/>
            </p:cNvSpPr>
            <p:nvPr/>
          </p:nvSpPr>
          <p:spPr bwMode="auto">
            <a:xfrm>
              <a:off x="5294112" y="2443649"/>
              <a:ext cx="1603773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US" altLang="zh-CN" sz="2000" b="1">
                  <a:solidFill>
                    <a:schemeClr val="bg2"/>
                  </a:solidFill>
                  <a:ea typeface="宋体" panose="02010600030101010101" pitchFamily="2" charset="-122"/>
                </a:rPr>
                <a:t>Web Analysis</a:t>
              </a:r>
              <a:endParaRPr lang="en-GB" altLang="zh-CN" sz="2000" b="1">
                <a:solidFill>
                  <a:schemeClr val="bg2"/>
                </a:solidFill>
              </a:endParaRPr>
            </a:p>
          </p:txBody>
        </p:sp>
        <p:sp>
          <p:nvSpPr>
            <p:cNvPr id="60" name="Rectangle 51"/>
            <p:cNvSpPr>
              <a:spLocks noChangeArrowheads="1"/>
            </p:cNvSpPr>
            <p:nvPr/>
          </p:nvSpPr>
          <p:spPr bwMode="auto">
            <a:xfrm>
              <a:off x="4949950" y="2784840"/>
              <a:ext cx="2292092" cy="9541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Lorem ipsum dolor sit amet, consectetuer adipiscing elit, sed diam nonummy </a:t>
              </a:r>
            </a:p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nibh</a:t>
              </a:r>
            </a:p>
          </p:txBody>
        </p:sp>
      </p:grpSp>
      <p:grpSp>
        <p:nvGrpSpPr>
          <p:cNvPr id="61" name="Group 52"/>
          <p:cNvGrpSpPr>
            <a:grpSpLocks/>
          </p:cNvGrpSpPr>
          <p:nvPr/>
        </p:nvGrpSpPr>
        <p:grpSpPr bwMode="auto">
          <a:xfrm>
            <a:off x="1412875" y="4856163"/>
            <a:ext cx="2293938" cy="1295400"/>
            <a:chOff x="4876954" y="2443649"/>
            <a:chExt cx="2293621" cy="1295298"/>
          </a:xfrm>
        </p:grpSpPr>
        <p:sp>
          <p:nvSpPr>
            <p:cNvPr id="62" name="TextBox 53"/>
            <p:cNvSpPr txBox="1">
              <a:spLocks noChangeArrowheads="1"/>
            </p:cNvSpPr>
            <p:nvPr/>
          </p:nvSpPr>
          <p:spPr bwMode="auto">
            <a:xfrm>
              <a:off x="5188090" y="2443649"/>
              <a:ext cx="181581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US" altLang="zh-CN" sz="2000" b="1">
                  <a:solidFill>
                    <a:schemeClr val="bg2"/>
                  </a:solidFill>
                  <a:ea typeface="宋体" panose="02010600030101010101" pitchFamily="2" charset="-122"/>
                </a:rPr>
                <a:t>Marketing Mail</a:t>
              </a:r>
              <a:endParaRPr lang="en-GB" altLang="zh-CN" sz="2000" b="1">
                <a:solidFill>
                  <a:schemeClr val="bg2"/>
                </a:solidFill>
              </a:endParaRPr>
            </a:p>
          </p:txBody>
        </p:sp>
        <p:sp>
          <p:nvSpPr>
            <p:cNvPr id="63" name="Rectangle 54"/>
            <p:cNvSpPr>
              <a:spLocks noChangeArrowheads="1"/>
            </p:cNvSpPr>
            <p:nvPr/>
          </p:nvSpPr>
          <p:spPr bwMode="auto">
            <a:xfrm>
              <a:off x="4876954" y="2784840"/>
              <a:ext cx="2293621" cy="9541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Lorem ipsum dolor sit amet, consectetuer adipiscing elit, sed diam nonummy </a:t>
              </a:r>
            </a:p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nibh</a:t>
              </a:r>
            </a:p>
          </p:txBody>
        </p:sp>
      </p:grpSp>
      <p:grpSp>
        <p:nvGrpSpPr>
          <p:cNvPr id="64" name="Group 55"/>
          <p:cNvGrpSpPr>
            <a:grpSpLocks/>
          </p:cNvGrpSpPr>
          <p:nvPr/>
        </p:nvGrpSpPr>
        <p:grpSpPr bwMode="auto">
          <a:xfrm>
            <a:off x="8443913" y="4856163"/>
            <a:ext cx="2230437" cy="1295400"/>
            <a:chOff x="4980051" y="2443649"/>
            <a:chExt cx="2231887" cy="1295298"/>
          </a:xfrm>
        </p:grpSpPr>
        <p:sp>
          <p:nvSpPr>
            <p:cNvPr id="65" name="TextBox 56"/>
            <p:cNvSpPr txBox="1">
              <a:spLocks noChangeArrowheads="1"/>
            </p:cNvSpPr>
            <p:nvPr/>
          </p:nvSpPr>
          <p:spPr bwMode="auto">
            <a:xfrm>
              <a:off x="5285199" y="2443649"/>
              <a:ext cx="162159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US" altLang="zh-CN" sz="2000" b="1">
                  <a:solidFill>
                    <a:schemeClr val="bg2"/>
                  </a:solidFill>
                  <a:ea typeface="宋体" panose="02010600030101010101" pitchFamily="2" charset="-122"/>
                </a:rPr>
                <a:t>Cloud Service</a:t>
              </a:r>
              <a:endParaRPr lang="en-GB" altLang="zh-CN" sz="2000" b="1">
                <a:solidFill>
                  <a:schemeClr val="bg2"/>
                </a:solidFill>
              </a:endParaRPr>
            </a:p>
          </p:txBody>
        </p:sp>
        <p:sp>
          <p:nvSpPr>
            <p:cNvPr id="66" name="Rectangle 57"/>
            <p:cNvSpPr>
              <a:spLocks noChangeArrowheads="1"/>
            </p:cNvSpPr>
            <p:nvPr/>
          </p:nvSpPr>
          <p:spPr bwMode="auto">
            <a:xfrm>
              <a:off x="4980051" y="2784840"/>
              <a:ext cx="2231887" cy="9541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Lorem ipsum dolor sit amet, consectetuer adipiscing elit, sed diam nonummy </a:t>
              </a:r>
            </a:p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nibh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88858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1450020" y="480230"/>
            <a:ext cx="6867524" cy="923330"/>
            <a:chOff x="1450020" y="480230"/>
            <a:chExt cx="6867524" cy="923330"/>
          </a:xfrm>
        </p:grpSpPr>
        <p:sp>
          <p:nvSpPr>
            <p:cNvPr id="5" name="文本框 38"/>
            <p:cNvSpPr txBox="1">
              <a:spLocks noChangeArrowheads="1"/>
            </p:cNvSpPr>
            <p:nvPr/>
          </p:nvSpPr>
          <p:spPr bwMode="auto">
            <a:xfrm>
              <a:off x="1450020" y="480230"/>
              <a:ext cx="362426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输入你的智能标题</a:t>
              </a:r>
              <a:endParaRPr lang="zh-CN" altLang="en-US" sz="24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450020" y="941895"/>
              <a:ext cx="686752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atinLnBrk="1">
                <a:lnSpc>
                  <a:spcPct val="150000"/>
                </a:lnSpc>
              </a:pPr>
              <a:r>
                <a:rPr lang="en-US" altLang="zh-CN" sz="1600" noProof="1" smtClean="0">
                  <a:solidFill>
                    <a:schemeClr val="bg1"/>
                  </a:solidFill>
                  <a:latin typeface="+mj-ea"/>
                  <a:ea typeface="+mj-ea"/>
                </a:rPr>
                <a:t>Lorem Ipsum Dolor Sit Er Elit Lamet, Consectetaur Cillium Adipisicing Pecu, </a:t>
              </a:r>
              <a:endParaRPr lang="zh-CN" altLang="en-US" sz="1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7" name="Group 4"/>
          <p:cNvGrpSpPr>
            <a:grpSpLocks/>
          </p:cNvGrpSpPr>
          <p:nvPr/>
        </p:nvGrpSpPr>
        <p:grpSpPr bwMode="auto">
          <a:xfrm>
            <a:off x="3695700" y="1545791"/>
            <a:ext cx="4800600" cy="4802187"/>
            <a:chOff x="3695530" y="1028530"/>
            <a:chExt cx="4800938" cy="4800938"/>
          </a:xfrm>
        </p:grpSpPr>
        <p:sp>
          <p:nvSpPr>
            <p:cNvPr id="8" name="Freeform 9"/>
            <p:cNvSpPr/>
            <p:nvPr/>
          </p:nvSpPr>
          <p:spPr>
            <a:xfrm>
              <a:off x="3695530" y="1028530"/>
              <a:ext cx="2346490" cy="2345715"/>
            </a:xfrm>
            <a:custGeom>
              <a:avLst/>
              <a:gdLst>
                <a:gd name="connsiteX0" fmla="*/ 0 w 2346282"/>
                <a:gd name="connsiteY0" fmla="*/ 2346282 h 2346282"/>
                <a:gd name="connsiteX1" fmla="*/ 2346282 w 2346282"/>
                <a:gd name="connsiteY1" fmla="*/ 0 h 2346282"/>
                <a:gd name="connsiteX2" fmla="*/ 2346282 w 2346282"/>
                <a:gd name="connsiteY2" fmla="*/ 2346282 h 2346282"/>
                <a:gd name="connsiteX3" fmla="*/ 0 w 2346282"/>
                <a:gd name="connsiteY3" fmla="*/ 2346282 h 2346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6282" h="2346282">
                  <a:moveTo>
                    <a:pt x="0" y="2346282"/>
                  </a:moveTo>
                  <a:cubicBezTo>
                    <a:pt x="0" y="1050466"/>
                    <a:pt x="1050466" y="0"/>
                    <a:pt x="2346282" y="0"/>
                  </a:cubicBezTo>
                  <a:lnTo>
                    <a:pt x="2346282" y="2346282"/>
                  </a:lnTo>
                  <a:lnTo>
                    <a:pt x="0" y="2346282"/>
                  </a:lnTo>
                  <a:close/>
                </a:path>
              </a:pathLst>
            </a:custGeom>
            <a:solidFill>
              <a:schemeClr val="bg1">
                <a:alpha val="27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957466" tIns="957466" rIns="270256" bIns="270256" spcCol="1270" anchor="ctr"/>
            <a:lstStyle/>
            <a:p>
              <a:pPr algn="ctr" defTabSz="16891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000"/>
                <a:t>Web Analysis</a:t>
              </a:r>
              <a:endParaRPr lang="en-GB" sz="2000"/>
            </a:p>
          </p:txBody>
        </p:sp>
        <p:sp>
          <p:nvSpPr>
            <p:cNvPr id="9" name="Freeform 10"/>
            <p:cNvSpPr/>
            <p:nvPr/>
          </p:nvSpPr>
          <p:spPr>
            <a:xfrm>
              <a:off x="6149978" y="1028530"/>
              <a:ext cx="2346490" cy="2345715"/>
            </a:xfrm>
            <a:custGeom>
              <a:avLst/>
              <a:gdLst>
                <a:gd name="connsiteX0" fmla="*/ 0 w 2346282"/>
                <a:gd name="connsiteY0" fmla="*/ 2346282 h 2346282"/>
                <a:gd name="connsiteX1" fmla="*/ 2346282 w 2346282"/>
                <a:gd name="connsiteY1" fmla="*/ 0 h 2346282"/>
                <a:gd name="connsiteX2" fmla="*/ 2346282 w 2346282"/>
                <a:gd name="connsiteY2" fmla="*/ 2346282 h 2346282"/>
                <a:gd name="connsiteX3" fmla="*/ 0 w 2346282"/>
                <a:gd name="connsiteY3" fmla="*/ 2346282 h 2346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6282" h="2346282">
                  <a:moveTo>
                    <a:pt x="0" y="0"/>
                  </a:moveTo>
                  <a:cubicBezTo>
                    <a:pt x="1295816" y="0"/>
                    <a:pt x="2346282" y="1050466"/>
                    <a:pt x="2346282" y="2346282"/>
                  </a:cubicBezTo>
                  <a:lnTo>
                    <a:pt x="0" y="23462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7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270256" tIns="957466" rIns="957466" bIns="270256" spcCol="1270" anchor="ctr"/>
            <a:lstStyle/>
            <a:p>
              <a:pPr algn="ctr" defTabSz="16891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000"/>
                <a:t>HTML</a:t>
              </a:r>
            </a:p>
            <a:p>
              <a:pPr algn="ctr" defTabSz="16891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000"/>
                <a:t>Design</a:t>
              </a:r>
            </a:p>
          </p:txBody>
        </p:sp>
        <p:sp>
          <p:nvSpPr>
            <p:cNvPr id="10" name="Freeform 11"/>
            <p:cNvSpPr/>
            <p:nvPr/>
          </p:nvSpPr>
          <p:spPr>
            <a:xfrm rot="21600000">
              <a:off x="6149978" y="3483753"/>
              <a:ext cx="2346490" cy="2345715"/>
            </a:xfrm>
            <a:custGeom>
              <a:avLst/>
              <a:gdLst>
                <a:gd name="connsiteX0" fmla="*/ 0 w 2346282"/>
                <a:gd name="connsiteY0" fmla="*/ 2346282 h 2346282"/>
                <a:gd name="connsiteX1" fmla="*/ 2346282 w 2346282"/>
                <a:gd name="connsiteY1" fmla="*/ 0 h 2346282"/>
                <a:gd name="connsiteX2" fmla="*/ 2346282 w 2346282"/>
                <a:gd name="connsiteY2" fmla="*/ 2346282 h 2346282"/>
                <a:gd name="connsiteX3" fmla="*/ 0 w 2346282"/>
                <a:gd name="connsiteY3" fmla="*/ 2346282 h 2346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6282" h="2346282">
                  <a:moveTo>
                    <a:pt x="2346282" y="0"/>
                  </a:moveTo>
                  <a:cubicBezTo>
                    <a:pt x="2346282" y="1295816"/>
                    <a:pt x="1295816" y="2346282"/>
                    <a:pt x="0" y="2346282"/>
                  </a:cubicBezTo>
                  <a:lnTo>
                    <a:pt x="0" y="0"/>
                  </a:lnTo>
                  <a:lnTo>
                    <a:pt x="2346282" y="0"/>
                  </a:lnTo>
                  <a:close/>
                </a:path>
              </a:pathLst>
            </a:custGeom>
            <a:solidFill>
              <a:schemeClr val="bg1">
                <a:alpha val="27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270256" tIns="270257" rIns="957466" bIns="957466" spcCol="1270" anchor="ctr"/>
            <a:lstStyle/>
            <a:p>
              <a:pPr algn="ctr" defTabSz="16891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000"/>
                <a:t>Java Script</a:t>
              </a:r>
              <a:endParaRPr lang="en-GB" sz="2000"/>
            </a:p>
          </p:txBody>
        </p:sp>
        <p:sp>
          <p:nvSpPr>
            <p:cNvPr id="11" name="Freeform 12"/>
            <p:cNvSpPr/>
            <p:nvPr/>
          </p:nvSpPr>
          <p:spPr>
            <a:xfrm rot="21600000">
              <a:off x="3695530" y="3483753"/>
              <a:ext cx="2346490" cy="2345715"/>
            </a:xfrm>
            <a:custGeom>
              <a:avLst/>
              <a:gdLst>
                <a:gd name="connsiteX0" fmla="*/ 0 w 2346282"/>
                <a:gd name="connsiteY0" fmla="*/ 2346282 h 2346282"/>
                <a:gd name="connsiteX1" fmla="*/ 2346282 w 2346282"/>
                <a:gd name="connsiteY1" fmla="*/ 0 h 2346282"/>
                <a:gd name="connsiteX2" fmla="*/ 2346282 w 2346282"/>
                <a:gd name="connsiteY2" fmla="*/ 2346282 h 2346282"/>
                <a:gd name="connsiteX3" fmla="*/ 0 w 2346282"/>
                <a:gd name="connsiteY3" fmla="*/ 2346282 h 2346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6282" h="2346282">
                  <a:moveTo>
                    <a:pt x="2346282" y="2346282"/>
                  </a:moveTo>
                  <a:cubicBezTo>
                    <a:pt x="1050466" y="2346282"/>
                    <a:pt x="0" y="1295816"/>
                    <a:pt x="0" y="0"/>
                  </a:cubicBezTo>
                  <a:lnTo>
                    <a:pt x="2346282" y="0"/>
                  </a:lnTo>
                  <a:lnTo>
                    <a:pt x="2346282" y="2346282"/>
                  </a:lnTo>
                  <a:close/>
                </a:path>
              </a:pathLst>
            </a:custGeom>
            <a:solidFill>
              <a:schemeClr val="bg1">
                <a:alpha val="27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957466" tIns="270256" rIns="270256" bIns="957466" spcCol="1270" anchor="ctr"/>
            <a:lstStyle/>
            <a:p>
              <a:pPr algn="ctr" defTabSz="168910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sz="2000"/>
                <a:t>Illustrator</a:t>
              </a:r>
              <a:endParaRPr lang="en-GB" sz="2000"/>
            </a:p>
          </p:txBody>
        </p:sp>
        <p:sp>
          <p:nvSpPr>
            <p:cNvPr id="12" name="Circular Arrow 13"/>
            <p:cNvSpPr/>
            <p:nvPr/>
          </p:nvSpPr>
          <p:spPr>
            <a:xfrm>
              <a:off x="5691158" y="2940969"/>
              <a:ext cx="809682" cy="704667"/>
            </a:xfrm>
            <a:prstGeom prst="circularArrow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Circular Arrow 14"/>
            <p:cNvSpPr/>
            <p:nvPr/>
          </p:nvSpPr>
          <p:spPr>
            <a:xfrm rot="10800000">
              <a:off x="5691158" y="3212362"/>
              <a:ext cx="809682" cy="704667"/>
            </a:xfrm>
            <a:prstGeom prst="circularArrow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grpSp>
        <p:nvGrpSpPr>
          <p:cNvPr id="14" name="Group 7"/>
          <p:cNvGrpSpPr>
            <a:grpSpLocks/>
          </p:cNvGrpSpPr>
          <p:nvPr/>
        </p:nvGrpSpPr>
        <p:grpSpPr bwMode="auto">
          <a:xfrm>
            <a:off x="10036175" y="4215966"/>
            <a:ext cx="757238" cy="755650"/>
            <a:chOff x="10036930" y="4049666"/>
            <a:chExt cx="755703" cy="755703"/>
          </a:xfrm>
        </p:grpSpPr>
        <p:sp>
          <p:nvSpPr>
            <p:cNvPr id="15" name="Oval 17"/>
            <p:cNvSpPr/>
            <p:nvPr/>
          </p:nvSpPr>
          <p:spPr>
            <a:xfrm>
              <a:off x="10036930" y="4049666"/>
              <a:ext cx="755703" cy="755703"/>
            </a:xfrm>
            <a:prstGeom prst="ellipse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/>
            </a:p>
          </p:txBody>
        </p:sp>
        <p:grpSp>
          <p:nvGrpSpPr>
            <p:cNvPr id="16" name="Group 39"/>
            <p:cNvGrpSpPr/>
            <p:nvPr/>
          </p:nvGrpSpPr>
          <p:grpSpPr>
            <a:xfrm>
              <a:off x="10223296" y="4259376"/>
              <a:ext cx="383745" cy="383755"/>
              <a:chOff x="7287430" y="2577307"/>
              <a:chExt cx="464333" cy="464344"/>
            </a:xfrm>
            <a:solidFill>
              <a:schemeClr val="bg2"/>
            </a:solidFill>
          </p:grpSpPr>
          <p:sp>
            <p:nvSpPr>
              <p:cNvPr id="17" name="AutoShape 56"/>
              <p:cNvSpPr>
                <a:spLocks/>
              </p:cNvSpPr>
              <p:nvPr/>
            </p:nvSpPr>
            <p:spPr bwMode="auto">
              <a:xfrm>
                <a:off x="7287430" y="2577307"/>
                <a:ext cx="145256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88" y="7316"/>
                    </a:moveTo>
                    <a:cubicBezTo>
                      <a:pt x="16954" y="7352"/>
                      <a:pt x="16923" y="7387"/>
                      <a:pt x="16883" y="7423"/>
                    </a:cubicBezTo>
                    <a:cubicBezTo>
                      <a:pt x="16677" y="7601"/>
                      <a:pt x="16414" y="7770"/>
                      <a:pt x="16066" y="7920"/>
                    </a:cubicBezTo>
                    <a:cubicBezTo>
                      <a:pt x="16057" y="7924"/>
                      <a:pt x="16044" y="7927"/>
                      <a:pt x="16038" y="7931"/>
                    </a:cubicBezTo>
                    <a:cubicBezTo>
                      <a:pt x="15662" y="8092"/>
                      <a:pt x="15214" y="8234"/>
                      <a:pt x="14705" y="8354"/>
                    </a:cubicBezTo>
                    <a:cubicBezTo>
                      <a:pt x="14697" y="8357"/>
                      <a:pt x="14692" y="8358"/>
                      <a:pt x="14686" y="8359"/>
                    </a:cubicBezTo>
                    <a:cubicBezTo>
                      <a:pt x="14163" y="8482"/>
                      <a:pt x="13584" y="8581"/>
                      <a:pt x="12960" y="8649"/>
                    </a:cubicBezTo>
                    <a:cubicBezTo>
                      <a:pt x="12279" y="8726"/>
                      <a:pt x="11560" y="8774"/>
                      <a:pt x="10800" y="8774"/>
                    </a:cubicBezTo>
                    <a:cubicBezTo>
                      <a:pt x="10037" y="8774"/>
                      <a:pt x="9318" y="8726"/>
                      <a:pt x="8640" y="8649"/>
                    </a:cubicBezTo>
                    <a:cubicBezTo>
                      <a:pt x="8016" y="8581"/>
                      <a:pt x="7435" y="8482"/>
                      <a:pt x="6914" y="8359"/>
                    </a:cubicBezTo>
                    <a:cubicBezTo>
                      <a:pt x="6908" y="8358"/>
                      <a:pt x="6901" y="8357"/>
                      <a:pt x="6893" y="8354"/>
                    </a:cubicBezTo>
                    <a:cubicBezTo>
                      <a:pt x="6385" y="8234"/>
                      <a:pt x="5937" y="8092"/>
                      <a:pt x="5562" y="7931"/>
                    </a:cubicBezTo>
                    <a:cubicBezTo>
                      <a:pt x="5553" y="7927"/>
                      <a:pt x="5541" y="7924"/>
                      <a:pt x="5531" y="7920"/>
                    </a:cubicBezTo>
                    <a:cubicBezTo>
                      <a:pt x="5184" y="7770"/>
                      <a:pt x="4921" y="7601"/>
                      <a:pt x="4715" y="7423"/>
                    </a:cubicBezTo>
                    <a:cubicBezTo>
                      <a:pt x="4676" y="7387"/>
                      <a:pt x="4644" y="7352"/>
                      <a:pt x="4612" y="7316"/>
                    </a:cubicBezTo>
                    <a:cubicBezTo>
                      <a:pt x="4437" y="7136"/>
                      <a:pt x="4320" y="6947"/>
                      <a:pt x="4320" y="6750"/>
                    </a:cubicBezTo>
                    <a:cubicBezTo>
                      <a:pt x="4320" y="6550"/>
                      <a:pt x="4437" y="6362"/>
                      <a:pt x="4612" y="6181"/>
                    </a:cubicBezTo>
                    <a:cubicBezTo>
                      <a:pt x="4644" y="6146"/>
                      <a:pt x="4676" y="6110"/>
                      <a:pt x="4715" y="6076"/>
                    </a:cubicBezTo>
                    <a:cubicBezTo>
                      <a:pt x="4921" y="5898"/>
                      <a:pt x="5184" y="5729"/>
                      <a:pt x="5531" y="5577"/>
                    </a:cubicBezTo>
                    <a:cubicBezTo>
                      <a:pt x="5541" y="5574"/>
                      <a:pt x="5553" y="5571"/>
                      <a:pt x="5562" y="5567"/>
                    </a:cubicBezTo>
                    <a:cubicBezTo>
                      <a:pt x="5937" y="5407"/>
                      <a:pt x="6385" y="5264"/>
                      <a:pt x="6893" y="5144"/>
                    </a:cubicBezTo>
                    <a:cubicBezTo>
                      <a:pt x="6901" y="5142"/>
                      <a:pt x="6908" y="5140"/>
                      <a:pt x="6914" y="5138"/>
                    </a:cubicBezTo>
                    <a:cubicBezTo>
                      <a:pt x="7435" y="5017"/>
                      <a:pt x="8016" y="4918"/>
                      <a:pt x="8640" y="4848"/>
                    </a:cubicBezTo>
                    <a:cubicBezTo>
                      <a:pt x="9318" y="4773"/>
                      <a:pt x="10037" y="4725"/>
                      <a:pt x="10800" y="4725"/>
                    </a:cubicBezTo>
                    <a:cubicBezTo>
                      <a:pt x="11560" y="4725"/>
                      <a:pt x="12279" y="4773"/>
                      <a:pt x="12960" y="4848"/>
                    </a:cubicBezTo>
                    <a:cubicBezTo>
                      <a:pt x="13584" y="4918"/>
                      <a:pt x="14163" y="5017"/>
                      <a:pt x="14686" y="5138"/>
                    </a:cubicBezTo>
                    <a:cubicBezTo>
                      <a:pt x="14692" y="5140"/>
                      <a:pt x="14697" y="5142"/>
                      <a:pt x="14705" y="5144"/>
                    </a:cubicBezTo>
                    <a:cubicBezTo>
                      <a:pt x="15214" y="5264"/>
                      <a:pt x="15662" y="5407"/>
                      <a:pt x="16038" y="5567"/>
                    </a:cubicBezTo>
                    <a:cubicBezTo>
                      <a:pt x="16044" y="5571"/>
                      <a:pt x="16057" y="5574"/>
                      <a:pt x="16066" y="5577"/>
                    </a:cubicBezTo>
                    <a:cubicBezTo>
                      <a:pt x="16414" y="5729"/>
                      <a:pt x="16677" y="5898"/>
                      <a:pt x="16883" y="6076"/>
                    </a:cubicBezTo>
                    <a:cubicBezTo>
                      <a:pt x="16923" y="6110"/>
                      <a:pt x="16954" y="6146"/>
                      <a:pt x="16988" y="6181"/>
                    </a:cubicBezTo>
                    <a:cubicBezTo>
                      <a:pt x="17161" y="6362"/>
                      <a:pt x="17280" y="6550"/>
                      <a:pt x="17280" y="6750"/>
                    </a:cubicBezTo>
                    <a:cubicBezTo>
                      <a:pt x="17280" y="6947"/>
                      <a:pt x="17161" y="7136"/>
                      <a:pt x="16988" y="7316"/>
                    </a:cubicBezTo>
                    <a:moveTo>
                      <a:pt x="12960" y="19575"/>
                    </a:moveTo>
                    <a:cubicBezTo>
                      <a:pt x="12960" y="19948"/>
                      <a:pt x="11992" y="20249"/>
                      <a:pt x="10800" y="20249"/>
                    </a:cubicBezTo>
                    <a:cubicBezTo>
                      <a:pt x="9606" y="20249"/>
                      <a:pt x="8640" y="19948"/>
                      <a:pt x="8640" y="19575"/>
                    </a:cubicBezTo>
                    <a:lnTo>
                      <a:pt x="8640" y="10056"/>
                    </a:lnTo>
                    <a:cubicBezTo>
                      <a:pt x="9338" y="10101"/>
                      <a:pt x="10059" y="10124"/>
                      <a:pt x="10800" y="10124"/>
                    </a:cubicBezTo>
                    <a:cubicBezTo>
                      <a:pt x="11541" y="10124"/>
                      <a:pt x="12262" y="10101"/>
                      <a:pt x="12960" y="10056"/>
                    </a:cubicBezTo>
                    <a:cubicBezTo>
                      <a:pt x="12960" y="10056"/>
                      <a:pt x="12960" y="19575"/>
                      <a:pt x="12960" y="19575"/>
                    </a:cubicBezTo>
                    <a:close/>
                    <a:moveTo>
                      <a:pt x="8640" y="2025"/>
                    </a:moveTo>
                    <a:cubicBezTo>
                      <a:pt x="8640" y="1651"/>
                      <a:pt x="9606" y="1350"/>
                      <a:pt x="10800" y="1350"/>
                    </a:cubicBezTo>
                    <a:cubicBezTo>
                      <a:pt x="11992" y="1350"/>
                      <a:pt x="12960" y="1651"/>
                      <a:pt x="12960" y="2025"/>
                    </a:cubicBezTo>
                    <a:lnTo>
                      <a:pt x="12960" y="3442"/>
                    </a:lnTo>
                    <a:cubicBezTo>
                      <a:pt x="12262" y="3398"/>
                      <a:pt x="11541" y="3375"/>
                      <a:pt x="10800" y="3375"/>
                    </a:cubicBezTo>
                    <a:cubicBezTo>
                      <a:pt x="10059" y="3375"/>
                      <a:pt x="9338" y="3398"/>
                      <a:pt x="8640" y="3442"/>
                    </a:cubicBezTo>
                    <a:cubicBezTo>
                      <a:pt x="8640" y="3442"/>
                      <a:pt x="8640" y="2025"/>
                      <a:pt x="8640" y="2025"/>
                    </a:cubicBezTo>
                    <a:close/>
                    <a:moveTo>
                      <a:pt x="17280" y="4064"/>
                    </a:moveTo>
                    <a:lnTo>
                      <a:pt x="17280" y="2025"/>
                    </a:lnTo>
                    <a:cubicBezTo>
                      <a:pt x="17280" y="908"/>
                      <a:pt x="14373" y="0"/>
                      <a:pt x="10800" y="0"/>
                    </a:cubicBezTo>
                    <a:cubicBezTo>
                      <a:pt x="7225" y="0"/>
                      <a:pt x="4320" y="908"/>
                      <a:pt x="4320" y="2025"/>
                    </a:cubicBezTo>
                    <a:lnTo>
                      <a:pt x="4320" y="4064"/>
                    </a:lnTo>
                    <a:cubicBezTo>
                      <a:pt x="1710" y="4681"/>
                      <a:pt x="0" y="5649"/>
                      <a:pt x="0" y="6750"/>
                    </a:cubicBezTo>
                    <a:cubicBezTo>
                      <a:pt x="0" y="7850"/>
                      <a:pt x="1710" y="8818"/>
                      <a:pt x="4320" y="9434"/>
                    </a:cubicBezTo>
                    <a:lnTo>
                      <a:pt x="4320" y="19575"/>
                    </a:lnTo>
                    <a:cubicBezTo>
                      <a:pt x="4320" y="20691"/>
                      <a:pt x="7225" y="21599"/>
                      <a:pt x="10800" y="21599"/>
                    </a:cubicBezTo>
                    <a:cubicBezTo>
                      <a:pt x="14373" y="21599"/>
                      <a:pt x="17280" y="20691"/>
                      <a:pt x="17280" y="19575"/>
                    </a:cubicBezTo>
                    <a:lnTo>
                      <a:pt x="17280" y="9434"/>
                    </a:lnTo>
                    <a:cubicBezTo>
                      <a:pt x="19889" y="8818"/>
                      <a:pt x="21600" y="7850"/>
                      <a:pt x="21600" y="6750"/>
                    </a:cubicBezTo>
                    <a:cubicBezTo>
                      <a:pt x="21600" y="5649"/>
                      <a:pt x="19889" y="4681"/>
                      <a:pt x="17280" y="40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18" name="AutoShape 57"/>
              <p:cNvSpPr>
                <a:spLocks/>
              </p:cNvSpPr>
              <p:nvPr/>
            </p:nvSpPr>
            <p:spPr bwMode="auto">
              <a:xfrm>
                <a:off x="7606507" y="2577307"/>
                <a:ext cx="145256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88" y="7316"/>
                    </a:moveTo>
                    <a:cubicBezTo>
                      <a:pt x="16954" y="7352"/>
                      <a:pt x="16923" y="7387"/>
                      <a:pt x="16883" y="7423"/>
                    </a:cubicBezTo>
                    <a:cubicBezTo>
                      <a:pt x="16677" y="7601"/>
                      <a:pt x="16414" y="7770"/>
                      <a:pt x="16066" y="7920"/>
                    </a:cubicBezTo>
                    <a:cubicBezTo>
                      <a:pt x="16057" y="7924"/>
                      <a:pt x="16044" y="7927"/>
                      <a:pt x="16038" y="7931"/>
                    </a:cubicBezTo>
                    <a:cubicBezTo>
                      <a:pt x="15662" y="8092"/>
                      <a:pt x="15214" y="8234"/>
                      <a:pt x="14705" y="8354"/>
                    </a:cubicBezTo>
                    <a:cubicBezTo>
                      <a:pt x="14697" y="8357"/>
                      <a:pt x="14692" y="8358"/>
                      <a:pt x="14686" y="8359"/>
                    </a:cubicBezTo>
                    <a:cubicBezTo>
                      <a:pt x="14163" y="8482"/>
                      <a:pt x="13584" y="8581"/>
                      <a:pt x="12960" y="8649"/>
                    </a:cubicBezTo>
                    <a:cubicBezTo>
                      <a:pt x="12279" y="8726"/>
                      <a:pt x="11560" y="8774"/>
                      <a:pt x="10800" y="8774"/>
                    </a:cubicBezTo>
                    <a:cubicBezTo>
                      <a:pt x="10037" y="8774"/>
                      <a:pt x="9318" y="8726"/>
                      <a:pt x="8640" y="8649"/>
                    </a:cubicBezTo>
                    <a:cubicBezTo>
                      <a:pt x="8016" y="8581"/>
                      <a:pt x="7435" y="8482"/>
                      <a:pt x="6914" y="8359"/>
                    </a:cubicBezTo>
                    <a:cubicBezTo>
                      <a:pt x="6908" y="8358"/>
                      <a:pt x="6901" y="8357"/>
                      <a:pt x="6893" y="8354"/>
                    </a:cubicBezTo>
                    <a:cubicBezTo>
                      <a:pt x="6385" y="8234"/>
                      <a:pt x="5937" y="8092"/>
                      <a:pt x="5562" y="7931"/>
                    </a:cubicBezTo>
                    <a:cubicBezTo>
                      <a:pt x="5553" y="7927"/>
                      <a:pt x="5541" y="7924"/>
                      <a:pt x="5531" y="7920"/>
                    </a:cubicBezTo>
                    <a:cubicBezTo>
                      <a:pt x="5184" y="7770"/>
                      <a:pt x="4921" y="7601"/>
                      <a:pt x="4715" y="7423"/>
                    </a:cubicBezTo>
                    <a:cubicBezTo>
                      <a:pt x="4676" y="7387"/>
                      <a:pt x="4644" y="7352"/>
                      <a:pt x="4612" y="7316"/>
                    </a:cubicBezTo>
                    <a:cubicBezTo>
                      <a:pt x="4437" y="7136"/>
                      <a:pt x="4320" y="6947"/>
                      <a:pt x="4320" y="6750"/>
                    </a:cubicBezTo>
                    <a:cubicBezTo>
                      <a:pt x="4320" y="6550"/>
                      <a:pt x="4437" y="6362"/>
                      <a:pt x="4612" y="6181"/>
                    </a:cubicBezTo>
                    <a:cubicBezTo>
                      <a:pt x="4644" y="6146"/>
                      <a:pt x="4676" y="6110"/>
                      <a:pt x="4715" y="6076"/>
                    </a:cubicBezTo>
                    <a:cubicBezTo>
                      <a:pt x="4921" y="5898"/>
                      <a:pt x="5184" y="5729"/>
                      <a:pt x="5531" y="5577"/>
                    </a:cubicBezTo>
                    <a:cubicBezTo>
                      <a:pt x="5541" y="5574"/>
                      <a:pt x="5553" y="5571"/>
                      <a:pt x="5562" y="5567"/>
                    </a:cubicBezTo>
                    <a:cubicBezTo>
                      <a:pt x="5937" y="5407"/>
                      <a:pt x="6385" y="5264"/>
                      <a:pt x="6893" y="5144"/>
                    </a:cubicBezTo>
                    <a:cubicBezTo>
                      <a:pt x="6901" y="5142"/>
                      <a:pt x="6908" y="5140"/>
                      <a:pt x="6914" y="5138"/>
                    </a:cubicBezTo>
                    <a:cubicBezTo>
                      <a:pt x="7435" y="5017"/>
                      <a:pt x="8016" y="4918"/>
                      <a:pt x="8640" y="4848"/>
                    </a:cubicBezTo>
                    <a:cubicBezTo>
                      <a:pt x="9318" y="4773"/>
                      <a:pt x="10037" y="4725"/>
                      <a:pt x="10800" y="4725"/>
                    </a:cubicBezTo>
                    <a:cubicBezTo>
                      <a:pt x="11560" y="4725"/>
                      <a:pt x="12279" y="4773"/>
                      <a:pt x="12960" y="4848"/>
                    </a:cubicBezTo>
                    <a:cubicBezTo>
                      <a:pt x="13584" y="4918"/>
                      <a:pt x="14163" y="5017"/>
                      <a:pt x="14686" y="5138"/>
                    </a:cubicBezTo>
                    <a:cubicBezTo>
                      <a:pt x="14692" y="5140"/>
                      <a:pt x="14697" y="5142"/>
                      <a:pt x="14705" y="5144"/>
                    </a:cubicBezTo>
                    <a:cubicBezTo>
                      <a:pt x="15214" y="5264"/>
                      <a:pt x="15662" y="5407"/>
                      <a:pt x="16038" y="5567"/>
                    </a:cubicBezTo>
                    <a:cubicBezTo>
                      <a:pt x="16044" y="5571"/>
                      <a:pt x="16057" y="5574"/>
                      <a:pt x="16066" y="5577"/>
                    </a:cubicBezTo>
                    <a:cubicBezTo>
                      <a:pt x="16414" y="5729"/>
                      <a:pt x="16677" y="5898"/>
                      <a:pt x="16883" y="6076"/>
                    </a:cubicBezTo>
                    <a:cubicBezTo>
                      <a:pt x="16923" y="6110"/>
                      <a:pt x="16954" y="6146"/>
                      <a:pt x="16988" y="6181"/>
                    </a:cubicBezTo>
                    <a:cubicBezTo>
                      <a:pt x="17161" y="6362"/>
                      <a:pt x="17280" y="6550"/>
                      <a:pt x="17280" y="6750"/>
                    </a:cubicBezTo>
                    <a:cubicBezTo>
                      <a:pt x="17280" y="6947"/>
                      <a:pt x="17161" y="7136"/>
                      <a:pt x="16988" y="7316"/>
                    </a:cubicBezTo>
                    <a:moveTo>
                      <a:pt x="12960" y="19575"/>
                    </a:moveTo>
                    <a:cubicBezTo>
                      <a:pt x="12960" y="19948"/>
                      <a:pt x="11992" y="20249"/>
                      <a:pt x="10800" y="20249"/>
                    </a:cubicBezTo>
                    <a:cubicBezTo>
                      <a:pt x="9606" y="20249"/>
                      <a:pt x="8640" y="19948"/>
                      <a:pt x="8640" y="19575"/>
                    </a:cubicBezTo>
                    <a:lnTo>
                      <a:pt x="8640" y="10056"/>
                    </a:lnTo>
                    <a:cubicBezTo>
                      <a:pt x="9338" y="10101"/>
                      <a:pt x="10059" y="10124"/>
                      <a:pt x="10800" y="10124"/>
                    </a:cubicBezTo>
                    <a:cubicBezTo>
                      <a:pt x="11541" y="10124"/>
                      <a:pt x="12262" y="10101"/>
                      <a:pt x="12960" y="10056"/>
                    </a:cubicBezTo>
                    <a:cubicBezTo>
                      <a:pt x="12960" y="10056"/>
                      <a:pt x="12960" y="19575"/>
                      <a:pt x="12960" y="19575"/>
                    </a:cubicBezTo>
                    <a:close/>
                    <a:moveTo>
                      <a:pt x="8640" y="2025"/>
                    </a:moveTo>
                    <a:cubicBezTo>
                      <a:pt x="8640" y="1651"/>
                      <a:pt x="9606" y="1350"/>
                      <a:pt x="10800" y="1350"/>
                    </a:cubicBezTo>
                    <a:cubicBezTo>
                      <a:pt x="11992" y="1350"/>
                      <a:pt x="12960" y="1651"/>
                      <a:pt x="12960" y="2025"/>
                    </a:cubicBezTo>
                    <a:lnTo>
                      <a:pt x="12960" y="3442"/>
                    </a:lnTo>
                    <a:cubicBezTo>
                      <a:pt x="12262" y="3398"/>
                      <a:pt x="11541" y="3375"/>
                      <a:pt x="10800" y="3375"/>
                    </a:cubicBezTo>
                    <a:cubicBezTo>
                      <a:pt x="10059" y="3375"/>
                      <a:pt x="9338" y="3398"/>
                      <a:pt x="8640" y="3442"/>
                    </a:cubicBezTo>
                    <a:cubicBezTo>
                      <a:pt x="8640" y="3442"/>
                      <a:pt x="8640" y="2025"/>
                      <a:pt x="8640" y="2025"/>
                    </a:cubicBezTo>
                    <a:close/>
                    <a:moveTo>
                      <a:pt x="17280" y="4064"/>
                    </a:moveTo>
                    <a:lnTo>
                      <a:pt x="17280" y="2025"/>
                    </a:lnTo>
                    <a:cubicBezTo>
                      <a:pt x="17280" y="908"/>
                      <a:pt x="14373" y="0"/>
                      <a:pt x="10800" y="0"/>
                    </a:cubicBezTo>
                    <a:cubicBezTo>
                      <a:pt x="7225" y="0"/>
                      <a:pt x="4320" y="908"/>
                      <a:pt x="4320" y="2025"/>
                    </a:cubicBezTo>
                    <a:lnTo>
                      <a:pt x="4320" y="4064"/>
                    </a:lnTo>
                    <a:cubicBezTo>
                      <a:pt x="1710" y="4681"/>
                      <a:pt x="0" y="5649"/>
                      <a:pt x="0" y="6750"/>
                    </a:cubicBezTo>
                    <a:cubicBezTo>
                      <a:pt x="0" y="7850"/>
                      <a:pt x="1710" y="8818"/>
                      <a:pt x="4320" y="9434"/>
                    </a:cubicBezTo>
                    <a:lnTo>
                      <a:pt x="4320" y="19575"/>
                    </a:lnTo>
                    <a:cubicBezTo>
                      <a:pt x="4320" y="20691"/>
                      <a:pt x="7225" y="21599"/>
                      <a:pt x="10800" y="21599"/>
                    </a:cubicBezTo>
                    <a:cubicBezTo>
                      <a:pt x="14373" y="21599"/>
                      <a:pt x="17280" y="20691"/>
                      <a:pt x="17280" y="19575"/>
                    </a:cubicBezTo>
                    <a:lnTo>
                      <a:pt x="17280" y="9434"/>
                    </a:lnTo>
                    <a:cubicBezTo>
                      <a:pt x="19889" y="8818"/>
                      <a:pt x="21600" y="7850"/>
                      <a:pt x="21600" y="6750"/>
                    </a:cubicBezTo>
                    <a:cubicBezTo>
                      <a:pt x="21600" y="5649"/>
                      <a:pt x="19889" y="4681"/>
                      <a:pt x="17280" y="40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19" name="AutoShape 58"/>
              <p:cNvSpPr>
                <a:spLocks/>
              </p:cNvSpPr>
              <p:nvPr/>
            </p:nvSpPr>
            <p:spPr bwMode="auto">
              <a:xfrm>
                <a:off x="7446962" y="2577307"/>
                <a:ext cx="145257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88" y="15416"/>
                    </a:moveTo>
                    <a:cubicBezTo>
                      <a:pt x="16954" y="15452"/>
                      <a:pt x="16923" y="15487"/>
                      <a:pt x="16883" y="15523"/>
                    </a:cubicBezTo>
                    <a:cubicBezTo>
                      <a:pt x="16677" y="15701"/>
                      <a:pt x="16414" y="15870"/>
                      <a:pt x="16066" y="16020"/>
                    </a:cubicBezTo>
                    <a:cubicBezTo>
                      <a:pt x="16057" y="16024"/>
                      <a:pt x="16044" y="16027"/>
                      <a:pt x="16038" y="16031"/>
                    </a:cubicBezTo>
                    <a:cubicBezTo>
                      <a:pt x="15662" y="16192"/>
                      <a:pt x="15214" y="16334"/>
                      <a:pt x="14705" y="16454"/>
                    </a:cubicBezTo>
                    <a:cubicBezTo>
                      <a:pt x="14697" y="16457"/>
                      <a:pt x="14692" y="16458"/>
                      <a:pt x="14686" y="16459"/>
                    </a:cubicBezTo>
                    <a:cubicBezTo>
                      <a:pt x="14163" y="16582"/>
                      <a:pt x="13584" y="16681"/>
                      <a:pt x="12960" y="16749"/>
                    </a:cubicBezTo>
                    <a:cubicBezTo>
                      <a:pt x="12279" y="16826"/>
                      <a:pt x="11560" y="16875"/>
                      <a:pt x="10800" y="16875"/>
                    </a:cubicBezTo>
                    <a:cubicBezTo>
                      <a:pt x="10037" y="16875"/>
                      <a:pt x="9318" y="16826"/>
                      <a:pt x="8640" y="16749"/>
                    </a:cubicBezTo>
                    <a:cubicBezTo>
                      <a:pt x="8016" y="16681"/>
                      <a:pt x="7435" y="16582"/>
                      <a:pt x="6914" y="16459"/>
                    </a:cubicBezTo>
                    <a:cubicBezTo>
                      <a:pt x="6908" y="16458"/>
                      <a:pt x="6901" y="16457"/>
                      <a:pt x="6893" y="16454"/>
                    </a:cubicBezTo>
                    <a:cubicBezTo>
                      <a:pt x="6385" y="16334"/>
                      <a:pt x="5937" y="16192"/>
                      <a:pt x="5562" y="16031"/>
                    </a:cubicBezTo>
                    <a:cubicBezTo>
                      <a:pt x="5553" y="16027"/>
                      <a:pt x="5541" y="16024"/>
                      <a:pt x="5531" y="16020"/>
                    </a:cubicBezTo>
                    <a:cubicBezTo>
                      <a:pt x="5184" y="15870"/>
                      <a:pt x="4921" y="15701"/>
                      <a:pt x="4715" y="15523"/>
                    </a:cubicBezTo>
                    <a:cubicBezTo>
                      <a:pt x="4676" y="15487"/>
                      <a:pt x="4644" y="15452"/>
                      <a:pt x="4612" y="15416"/>
                    </a:cubicBezTo>
                    <a:cubicBezTo>
                      <a:pt x="4437" y="15236"/>
                      <a:pt x="4320" y="15047"/>
                      <a:pt x="4320" y="14850"/>
                    </a:cubicBezTo>
                    <a:cubicBezTo>
                      <a:pt x="4320" y="14650"/>
                      <a:pt x="4437" y="14462"/>
                      <a:pt x="4612" y="14281"/>
                    </a:cubicBezTo>
                    <a:cubicBezTo>
                      <a:pt x="4644" y="14246"/>
                      <a:pt x="4676" y="14210"/>
                      <a:pt x="4715" y="14176"/>
                    </a:cubicBezTo>
                    <a:cubicBezTo>
                      <a:pt x="4921" y="13998"/>
                      <a:pt x="5184" y="13829"/>
                      <a:pt x="5531" y="13677"/>
                    </a:cubicBezTo>
                    <a:cubicBezTo>
                      <a:pt x="5541" y="13674"/>
                      <a:pt x="5553" y="13671"/>
                      <a:pt x="5562" y="13667"/>
                    </a:cubicBezTo>
                    <a:cubicBezTo>
                      <a:pt x="5937" y="13507"/>
                      <a:pt x="6385" y="13364"/>
                      <a:pt x="6893" y="13244"/>
                    </a:cubicBezTo>
                    <a:cubicBezTo>
                      <a:pt x="6901" y="13242"/>
                      <a:pt x="6908" y="13240"/>
                      <a:pt x="6914" y="13238"/>
                    </a:cubicBezTo>
                    <a:cubicBezTo>
                      <a:pt x="7435" y="13117"/>
                      <a:pt x="8016" y="13018"/>
                      <a:pt x="8640" y="12948"/>
                    </a:cubicBezTo>
                    <a:cubicBezTo>
                      <a:pt x="9318" y="12873"/>
                      <a:pt x="10037" y="12825"/>
                      <a:pt x="10800" y="12825"/>
                    </a:cubicBezTo>
                    <a:cubicBezTo>
                      <a:pt x="11560" y="12825"/>
                      <a:pt x="12279" y="12873"/>
                      <a:pt x="12960" y="12948"/>
                    </a:cubicBezTo>
                    <a:cubicBezTo>
                      <a:pt x="13584" y="13018"/>
                      <a:pt x="14163" y="13117"/>
                      <a:pt x="14686" y="13238"/>
                    </a:cubicBezTo>
                    <a:cubicBezTo>
                      <a:pt x="14692" y="13240"/>
                      <a:pt x="14697" y="13242"/>
                      <a:pt x="14705" y="13244"/>
                    </a:cubicBezTo>
                    <a:cubicBezTo>
                      <a:pt x="15214" y="13364"/>
                      <a:pt x="15662" y="13507"/>
                      <a:pt x="16038" y="13667"/>
                    </a:cubicBezTo>
                    <a:cubicBezTo>
                      <a:pt x="16044" y="13671"/>
                      <a:pt x="16057" y="13674"/>
                      <a:pt x="16066" y="13677"/>
                    </a:cubicBezTo>
                    <a:cubicBezTo>
                      <a:pt x="16414" y="13829"/>
                      <a:pt x="16677" y="13998"/>
                      <a:pt x="16883" y="14176"/>
                    </a:cubicBezTo>
                    <a:cubicBezTo>
                      <a:pt x="16923" y="14210"/>
                      <a:pt x="16954" y="14246"/>
                      <a:pt x="16988" y="14281"/>
                    </a:cubicBezTo>
                    <a:cubicBezTo>
                      <a:pt x="17161" y="14462"/>
                      <a:pt x="17280" y="14650"/>
                      <a:pt x="17280" y="14850"/>
                    </a:cubicBezTo>
                    <a:cubicBezTo>
                      <a:pt x="17280" y="15047"/>
                      <a:pt x="17161" y="15236"/>
                      <a:pt x="16988" y="15416"/>
                    </a:cubicBezTo>
                    <a:moveTo>
                      <a:pt x="12960" y="19575"/>
                    </a:moveTo>
                    <a:cubicBezTo>
                      <a:pt x="12960" y="19948"/>
                      <a:pt x="11992" y="20249"/>
                      <a:pt x="10800" y="20249"/>
                    </a:cubicBezTo>
                    <a:cubicBezTo>
                      <a:pt x="9606" y="20249"/>
                      <a:pt x="8640" y="19948"/>
                      <a:pt x="8640" y="19575"/>
                    </a:cubicBezTo>
                    <a:lnTo>
                      <a:pt x="8640" y="18156"/>
                    </a:lnTo>
                    <a:cubicBezTo>
                      <a:pt x="9338" y="18201"/>
                      <a:pt x="10059" y="18225"/>
                      <a:pt x="10800" y="18225"/>
                    </a:cubicBezTo>
                    <a:cubicBezTo>
                      <a:pt x="11541" y="18225"/>
                      <a:pt x="12262" y="18201"/>
                      <a:pt x="12960" y="18156"/>
                    </a:cubicBezTo>
                    <a:cubicBezTo>
                      <a:pt x="12960" y="18156"/>
                      <a:pt x="12960" y="19575"/>
                      <a:pt x="12960" y="19575"/>
                    </a:cubicBezTo>
                    <a:close/>
                    <a:moveTo>
                      <a:pt x="8640" y="2025"/>
                    </a:moveTo>
                    <a:cubicBezTo>
                      <a:pt x="8640" y="1651"/>
                      <a:pt x="9606" y="1350"/>
                      <a:pt x="10800" y="1350"/>
                    </a:cubicBezTo>
                    <a:cubicBezTo>
                      <a:pt x="11992" y="1350"/>
                      <a:pt x="12960" y="1651"/>
                      <a:pt x="12960" y="2025"/>
                    </a:cubicBezTo>
                    <a:lnTo>
                      <a:pt x="12960" y="11542"/>
                    </a:lnTo>
                    <a:cubicBezTo>
                      <a:pt x="12262" y="11498"/>
                      <a:pt x="11541" y="11475"/>
                      <a:pt x="10800" y="11475"/>
                    </a:cubicBezTo>
                    <a:cubicBezTo>
                      <a:pt x="10059" y="11475"/>
                      <a:pt x="9338" y="11498"/>
                      <a:pt x="8640" y="11542"/>
                    </a:cubicBezTo>
                    <a:cubicBezTo>
                      <a:pt x="8640" y="11542"/>
                      <a:pt x="8640" y="2025"/>
                      <a:pt x="8640" y="2025"/>
                    </a:cubicBezTo>
                    <a:close/>
                    <a:moveTo>
                      <a:pt x="17280" y="12164"/>
                    </a:moveTo>
                    <a:lnTo>
                      <a:pt x="17280" y="2025"/>
                    </a:lnTo>
                    <a:cubicBezTo>
                      <a:pt x="17280" y="908"/>
                      <a:pt x="14373" y="0"/>
                      <a:pt x="10800" y="0"/>
                    </a:cubicBezTo>
                    <a:cubicBezTo>
                      <a:pt x="7225" y="0"/>
                      <a:pt x="4320" y="908"/>
                      <a:pt x="4320" y="2025"/>
                    </a:cubicBezTo>
                    <a:lnTo>
                      <a:pt x="4320" y="12164"/>
                    </a:lnTo>
                    <a:cubicBezTo>
                      <a:pt x="1710" y="12781"/>
                      <a:pt x="0" y="13749"/>
                      <a:pt x="0" y="14850"/>
                    </a:cubicBezTo>
                    <a:cubicBezTo>
                      <a:pt x="0" y="15950"/>
                      <a:pt x="1710" y="16918"/>
                      <a:pt x="4320" y="17534"/>
                    </a:cubicBezTo>
                    <a:lnTo>
                      <a:pt x="4320" y="19575"/>
                    </a:lnTo>
                    <a:cubicBezTo>
                      <a:pt x="4320" y="20691"/>
                      <a:pt x="7225" y="21599"/>
                      <a:pt x="10800" y="21599"/>
                    </a:cubicBezTo>
                    <a:cubicBezTo>
                      <a:pt x="14373" y="21599"/>
                      <a:pt x="17280" y="20691"/>
                      <a:pt x="17280" y="19575"/>
                    </a:cubicBezTo>
                    <a:lnTo>
                      <a:pt x="17280" y="17534"/>
                    </a:lnTo>
                    <a:cubicBezTo>
                      <a:pt x="19889" y="16918"/>
                      <a:pt x="21600" y="15950"/>
                      <a:pt x="21600" y="14850"/>
                    </a:cubicBezTo>
                    <a:cubicBezTo>
                      <a:pt x="21600" y="13749"/>
                      <a:pt x="19889" y="12781"/>
                      <a:pt x="17280" y="1216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20" name="Group 6"/>
          <p:cNvGrpSpPr>
            <a:grpSpLocks/>
          </p:cNvGrpSpPr>
          <p:nvPr/>
        </p:nvGrpSpPr>
        <p:grpSpPr bwMode="auto">
          <a:xfrm>
            <a:off x="10036175" y="1756928"/>
            <a:ext cx="757238" cy="755650"/>
            <a:chOff x="10036930" y="1591241"/>
            <a:chExt cx="755703" cy="755703"/>
          </a:xfrm>
        </p:grpSpPr>
        <p:sp>
          <p:nvSpPr>
            <p:cNvPr id="21" name="Oval 18"/>
            <p:cNvSpPr/>
            <p:nvPr/>
          </p:nvSpPr>
          <p:spPr>
            <a:xfrm>
              <a:off x="10036930" y="1591241"/>
              <a:ext cx="755703" cy="755703"/>
            </a:xfrm>
            <a:prstGeom prst="ellipse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/>
            </a:p>
          </p:txBody>
        </p:sp>
        <p:sp>
          <p:nvSpPr>
            <p:cNvPr id="22" name="AutoShape 59"/>
            <p:cNvSpPr>
              <a:spLocks/>
            </p:cNvSpPr>
            <p:nvPr/>
          </p:nvSpPr>
          <p:spPr bwMode="auto">
            <a:xfrm>
              <a:off x="10186990" y="1777215"/>
              <a:ext cx="384412" cy="383755"/>
            </a:xfrm>
            <a:custGeom>
              <a:avLst/>
              <a:gdLst>
                <a:gd name="T0" fmla="*/ 192197 w 21543"/>
                <a:gd name="T1" fmla="*/ 191878 h 21600"/>
                <a:gd name="T2" fmla="*/ 192197 w 21543"/>
                <a:gd name="T3" fmla="*/ 191878 h 21600"/>
                <a:gd name="T4" fmla="*/ 192197 w 21543"/>
                <a:gd name="T5" fmla="*/ 191878 h 21600"/>
                <a:gd name="T6" fmla="*/ 192197 w 21543"/>
                <a:gd name="T7" fmla="*/ 191878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543" h="21600">
                  <a:moveTo>
                    <a:pt x="16976" y="19986"/>
                  </a:moveTo>
                  <a:lnTo>
                    <a:pt x="11226" y="17680"/>
                  </a:lnTo>
                  <a:cubicBezTo>
                    <a:pt x="11088" y="17626"/>
                    <a:pt x="10946" y="17608"/>
                    <a:pt x="10806" y="17600"/>
                  </a:cubicBezTo>
                  <a:lnTo>
                    <a:pt x="19660" y="3837"/>
                  </a:lnTo>
                  <a:cubicBezTo>
                    <a:pt x="19660" y="3837"/>
                    <a:pt x="16976" y="19986"/>
                    <a:pt x="16976" y="19986"/>
                  </a:cubicBezTo>
                  <a:close/>
                  <a:moveTo>
                    <a:pt x="6859" y="16244"/>
                  </a:moveTo>
                  <a:cubicBezTo>
                    <a:pt x="6858" y="16242"/>
                    <a:pt x="6855" y="16240"/>
                    <a:pt x="6854" y="16238"/>
                  </a:cubicBezTo>
                  <a:lnTo>
                    <a:pt x="19606" y="2552"/>
                  </a:lnTo>
                  <a:lnTo>
                    <a:pt x="8735" y="19536"/>
                  </a:lnTo>
                  <a:cubicBezTo>
                    <a:pt x="8735" y="19536"/>
                    <a:pt x="6859" y="16244"/>
                    <a:pt x="6859" y="16244"/>
                  </a:cubicBezTo>
                  <a:close/>
                  <a:moveTo>
                    <a:pt x="2111" y="14024"/>
                  </a:moveTo>
                  <a:lnTo>
                    <a:pt x="17712" y="3595"/>
                  </a:lnTo>
                  <a:lnTo>
                    <a:pt x="6369" y="15770"/>
                  </a:lnTo>
                  <a:cubicBezTo>
                    <a:pt x="6309" y="15734"/>
                    <a:pt x="6256" y="15687"/>
                    <a:pt x="6190" y="15660"/>
                  </a:cubicBezTo>
                  <a:cubicBezTo>
                    <a:pt x="6190" y="15660"/>
                    <a:pt x="2111" y="14024"/>
                    <a:pt x="2111" y="14024"/>
                  </a:cubicBezTo>
                  <a:close/>
                  <a:moveTo>
                    <a:pt x="21234" y="108"/>
                  </a:moveTo>
                  <a:cubicBezTo>
                    <a:pt x="21123" y="35"/>
                    <a:pt x="20996" y="0"/>
                    <a:pt x="20868" y="0"/>
                  </a:cubicBezTo>
                  <a:cubicBezTo>
                    <a:pt x="20738" y="0"/>
                    <a:pt x="20608" y="36"/>
                    <a:pt x="20495" y="113"/>
                  </a:cubicBezTo>
                  <a:lnTo>
                    <a:pt x="299" y="13613"/>
                  </a:lnTo>
                  <a:cubicBezTo>
                    <a:pt x="91" y="13751"/>
                    <a:pt x="-23" y="13995"/>
                    <a:pt x="3" y="14244"/>
                  </a:cubicBezTo>
                  <a:cubicBezTo>
                    <a:pt x="28" y="14494"/>
                    <a:pt x="190" y="14708"/>
                    <a:pt x="422" y="14801"/>
                  </a:cubicBezTo>
                  <a:lnTo>
                    <a:pt x="5689" y="16914"/>
                  </a:lnTo>
                  <a:lnTo>
                    <a:pt x="8166" y="21259"/>
                  </a:lnTo>
                  <a:cubicBezTo>
                    <a:pt x="8284" y="21468"/>
                    <a:pt x="8505" y="21597"/>
                    <a:pt x="8743" y="21599"/>
                  </a:cubicBezTo>
                  <a:lnTo>
                    <a:pt x="8751" y="21599"/>
                  </a:lnTo>
                  <a:cubicBezTo>
                    <a:pt x="8987" y="21599"/>
                    <a:pt x="9206" y="21474"/>
                    <a:pt x="9328" y="21271"/>
                  </a:cubicBezTo>
                  <a:lnTo>
                    <a:pt x="10726" y="18934"/>
                  </a:lnTo>
                  <a:lnTo>
                    <a:pt x="17253" y="21551"/>
                  </a:lnTo>
                  <a:cubicBezTo>
                    <a:pt x="17332" y="21584"/>
                    <a:pt x="17418" y="21599"/>
                    <a:pt x="17502" y="21599"/>
                  </a:cubicBezTo>
                  <a:cubicBezTo>
                    <a:pt x="17617" y="21599"/>
                    <a:pt x="17731" y="21571"/>
                    <a:pt x="17832" y="21512"/>
                  </a:cubicBezTo>
                  <a:cubicBezTo>
                    <a:pt x="18010" y="21412"/>
                    <a:pt x="18133" y="21238"/>
                    <a:pt x="18167" y="21035"/>
                  </a:cubicBezTo>
                  <a:lnTo>
                    <a:pt x="21533" y="785"/>
                  </a:lnTo>
                  <a:cubicBezTo>
                    <a:pt x="21576" y="520"/>
                    <a:pt x="21459" y="254"/>
                    <a:pt x="21234" y="108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9050" tIns="19050" rIns="19050" bIns="19050" anchor="ctr"/>
            <a:lstStyle/>
            <a:p>
              <a:endParaRPr lang="zh-CN" altLang="en-US"/>
            </a:p>
          </p:txBody>
        </p:sp>
      </p:grpSp>
      <p:grpSp>
        <p:nvGrpSpPr>
          <p:cNvPr id="23" name="Group 3"/>
          <p:cNvGrpSpPr>
            <a:grpSpLocks/>
          </p:cNvGrpSpPr>
          <p:nvPr/>
        </p:nvGrpSpPr>
        <p:grpSpPr bwMode="auto">
          <a:xfrm>
            <a:off x="1398588" y="1756928"/>
            <a:ext cx="757237" cy="755650"/>
            <a:chOff x="1399366" y="1591242"/>
            <a:chExt cx="755703" cy="755703"/>
          </a:xfrm>
        </p:grpSpPr>
        <p:sp>
          <p:nvSpPr>
            <p:cNvPr id="24" name="Oval 15"/>
            <p:cNvSpPr/>
            <p:nvPr/>
          </p:nvSpPr>
          <p:spPr>
            <a:xfrm>
              <a:off x="1399366" y="1591242"/>
              <a:ext cx="755703" cy="755703"/>
            </a:xfrm>
            <a:prstGeom prst="ellipse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/>
            </a:p>
          </p:txBody>
        </p:sp>
        <p:grpSp>
          <p:nvGrpSpPr>
            <p:cNvPr id="25" name="Group 48"/>
            <p:cNvGrpSpPr/>
            <p:nvPr/>
          </p:nvGrpSpPr>
          <p:grpSpPr>
            <a:xfrm>
              <a:off x="1585342" y="1819197"/>
              <a:ext cx="383755" cy="299788"/>
              <a:chOff x="2581289" y="1710541"/>
              <a:chExt cx="464346" cy="362746"/>
            </a:xfrm>
            <a:solidFill>
              <a:schemeClr val="bg2"/>
            </a:solidFill>
          </p:grpSpPr>
          <p:sp>
            <p:nvSpPr>
              <p:cNvPr id="26" name="AutoShape 140"/>
              <p:cNvSpPr>
                <a:spLocks/>
              </p:cNvSpPr>
              <p:nvPr/>
            </p:nvSpPr>
            <p:spPr bwMode="auto">
              <a:xfrm>
                <a:off x="2639231" y="1768486"/>
                <a:ext cx="290514" cy="235745"/>
              </a:xfrm>
              <a:custGeom>
                <a:avLst/>
                <a:gdLst>
                  <a:gd name="T0" fmla="+- 0 10800 376"/>
                  <a:gd name="T1" fmla="*/ T0 w 20848"/>
                  <a:gd name="T2" fmla="*/ 10800 h 21600"/>
                  <a:gd name="T3" fmla="+- 0 10800 376"/>
                  <a:gd name="T4" fmla="*/ T3 w 20848"/>
                  <a:gd name="T5" fmla="*/ 10800 h 21600"/>
                  <a:gd name="T6" fmla="+- 0 10800 376"/>
                  <a:gd name="T7" fmla="*/ T6 w 20848"/>
                  <a:gd name="T8" fmla="*/ 10800 h 21600"/>
                  <a:gd name="T9" fmla="+- 0 10800 376"/>
                  <a:gd name="T10" fmla="*/ T9 w 20848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0848" h="21600">
                    <a:moveTo>
                      <a:pt x="18728" y="19178"/>
                    </a:moveTo>
                    <a:cubicBezTo>
                      <a:pt x="13191" y="20631"/>
                      <a:pt x="7654" y="20631"/>
                      <a:pt x="2118" y="19178"/>
                    </a:cubicBezTo>
                    <a:cubicBezTo>
                      <a:pt x="678" y="13592"/>
                      <a:pt x="678" y="8008"/>
                      <a:pt x="2118" y="2421"/>
                    </a:cubicBezTo>
                    <a:cubicBezTo>
                      <a:pt x="7654" y="968"/>
                      <a:pt x="13191" y="968"/>
                      <a:pt x="18728" y="2421"/>
                    </a:cubicBezTo>
                    <a:cubicBezTo>
                      <a:pt x="20168" y="8008"/>
                      <a:pt x="20168" y="13592"/>
                      <a:pt x="18728" y="19178"/>
                    </a:cubicBezTo>
                    <a:moveTo>
                      <a:pt x="18938" y="1116"/>
                    </a:moveTo>
                    <a:cubicBezTo>
                      <a:pt x="16114" y="375"/>
                      <a:pt x="13249" y="0"/>
                      <a:pt x="10423" y="0"/>
                    </a:cubicBezTo>
                    <a:cubicBezTo>
                      <a:pt x="7597" y="0"/>
                      <a:pt x="4732" y="375"/>
                      <a:pt x="1908" y="1116"/>
                    </a:cubicBezTo>
                    <a:cubicBezTo>
                      <a:pt x="1543" y="1213"/>
                      <a:pt x="1244" y="1552"/>
                      <a:pt x="1127" y="2004"/>
                    </a:cubicBezTo>
                    <a:cubicBezTo>
                      <a:pt x="-376" y="7841"/>
                      <a:pt x="-376" y="13759"/>
                      <a:pt x="1127" y="19593"/>
                    </a:cubicBezTo>
                    <a:cubicBezTo>
                      <a:pt x="1244" y="20047"/>
                      <a:pt x="1543" y="20386"/>
                      <a:pt x="1908" y="20482"/>
                    </a:cubicBezTo>
                    <a:cubicBezTo>
                      <a:pt x="4732" y="21224"/>
                      <a:pt x="7597" y="21600"/>
                      <a:pt x="10423" y="21600"/>
                    </a:cubicBezTo>
                    <a:cubicBezTo>
                      <a:pt x="13249" y="21600"/>
                      <a:pt x="16114" y="21224"/>
                      <a:pt x="18938" y="20482"/>
                    </a:cubicBezTo>
                    <a:cubicBezTo>
                      <a:pt x="19303" y="20386"/>
                      <a:pt x="19602" y="20047"/>
                      <a:pt x="19719" y="19593"/>
                    </a:cubicBezTo>
                    <a:cubicBezTo>
                      <a:pt x="21223" y="13759"/>
                      <a:pt x="21223" y="7841"/>
                      <a:pt x="19719" y="2004"/>
                    </a:cubicBezTo>
                    <a:cubicBezTo>
                      <a:pt x="19602" y="1552"/>
                      <a:pt x="19303" y="1213"/>
                      <a:pt x="18938" y="111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  <p:sp>
            <p:nvSpPr>
              <p:cNvPr id="27" name="AutoShape 141"/>
              <p:cNvSpPr>
                <a:spLocks/>
              </p:cNvSpPr>
              <p:nvPr/>
            </p:nvSpPr>
            <p:spPr bwMode="auto">
              <a:xfrm>
                <a:off x="2581289" y="1710541"/>
                <a:ext cx="464346" cy="362746"/>
              </a:xfrm>
              <a:custGeom>
                <a:avLst/>
                <a:gdLst>
                  <a:gd name="T0" fmla="+- 0 10800 252"/>
                  <a:gd name="T1" fmla="*/ T0 w 21096"/>
                  <a:gd name="T2" fmla="*/ 10800 h 21600"/>
                  <a:gd name="T3" fmla="+- 0 10800 252"/>
                  <a:gd name="T4" fmla="*/ T3 w 21096"/>
                  <a:gd name="T5" fmla="*/ 10800 h 21600"/>
                  <a:gd name="T6" fmla="+- 0 10800 252"/>
                  <a:gd name="T7" fmla="*/ T6 w 21096"/>
                  <a:gd name="T8" fmla="*/ 10800 h 21600"/>
                  <a:gd name="T9" fmla="+- 0 10800 252"/>
                  <a:gd name="T10" fmla="*/ T9 w 21096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096" h="21600">
                    <a:moveTo>
                      <a:pt x="19056" y="18331"/>
                    </a:moveTo>
                    <a:cubicBezTo>
                      <a:pt x="13383" y="19233"/>
                      <a:pt x="7711" y="19233"/>
                      <a:pt x="2038" y="18331"/>
                    </a:cubicBezTo>
                    <a:cubicBezTo>
                      <a:pt x="1074" y="13022"/>
                      <a:pt x="1074" y="7713"/>
                      <a:pt x="2038" y="2404"/>
                    </a:cubicBezTo>
                    <a:cubicBezTo>
                      <a:pt x="7711" y="1502"/>
                      <a:pt x="13383" y="1502"/>
                      <a:pt x="19056" y="2404"/>
                    </a:cubicBezTo>
                    <a:cubicBezTo>
                      <a:pt x="20021" y="7713"/>
                      <a:pt x="20021" y="13022"/>
                      <a:pt x="19056" y="18331"/>
                    </a:cubicBezTo>
                    <a:moveTo>
                      <a:pt x="20338" y="2005"/>
                    </a:moveTo>
                    <a:cubicBezTo>
                      <a:pt x="20211" y="1301"/>
                      <a:pt x="19762" y="776"/>
                      <a:pt x="19215" y="689"/>
                    </a:cubicBezTo>
                    <a:cubicBezTo>
                      <a:pt x="16339" y="232"/>
                      <a:pt x="13423" y="0"/>
                      <a:pt x="10547" y="0"/>
                    </a:cubicBezTo>
                    <a:cubicBezTo>
                      <a:pt x="7671" y="0"/>
                      <a:pt x="4755" y="232"/>
                      <a:pt x="1879" y="689"/>
                    </a:cubicBezTo>
                    <a:cubicBezTo>
                      <a:pt x="1332" y="776"/>
                      <a:pt x="883" y="1301"/>
                      <a:pt x="756" y="2005"/>
                    </a:cubicBezTo>
                    <a:cubicBezTo>
                      <a:pt x="-252" y="7553"/>
                      <a:pt x="-252" y="13181"/>
                      <a:pt x="756" y="18731"/>
                    </a:cubicBezTo>
                    <a:cubicBezTo>
                      <a:pt x="883" y="19434"/>
                      <a:pt x="1332" y="19959"/>
                      <a:pt x="1879" y="20046"/>
                    </a:cubicBezTo>
                    <a:cubicBezTo>
                      <a:pt x="3265" y="20266"/>
                      <a:pt x="4660" y="20429"/>
                      <a:pt x="6055" y="20544"/>
                    </a:cubicBezTo>
                    <a:cubicBezTo>
                      <a:pt x="5979" y="20606"/>
                      <a:pt x="5931" y="20670"/>
                      <a:pt x="5931" y="20735"/>
                    </a:cubicBezTo>
                    <a:cubicBezTo>
                      <a:pt x="5931" y="21213"/>
                      <a:pt x="7997" y="21599"/>
                      <a:pt x="10547" y="21599"/>
                    </a:cubicBezTo>
                    <a:cubicBezTo>
                      <a:pt x="13097" y="21599"/>
                      <a:pt x="15164" y="21213"/>
                      <a:pt x="15164" y="20735"/>
                    </a:cubicBezTo>
                    <a:cubicBezTo>
                      <a:pt x="15164" y="20670"/>
                      <a:pt x="15115" y="20606"/>
                      <a:pt x="15040" y="20544"/>
                    </a:cubicBezTo>
                    <a:cubicBezTo>
                      <a:pt x="16434" y="20429"/>
                      <a:pt x="17830" y="20266"/>
                      <a:pt x="19215" y="20046"/>
                    </a:cubicBezTo>
                    <a:cubicBezTo>
                      <a:pt x="19762" y="19959"/>
                      <a:pt x="20211" y="19434"/>
                      <a:pt x="20338" y="18731"/>
                    </a:cubicBezTo>
                    <a:cubicBezTo>
                      <a:pt x="21347" y="13181"/>
                      <a:pt x="21347" y="7553"/>
                      <a:pt x="20338" y="200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  <p:sp>
            <p:nvSpPr>
              <p:cNvPr id="28" name="AutoShape 142"/>
              <p:cNvSpPr>
                <a:spLocks/>
              </p:cNvSpPr>
              <p:nvPr/>
            </p:nvSpPr>
            <p:spPr bwMode="auto">
              <a:xfrm>
                <a:off x="2944035" y="1783564"/>
                <a:ext cx="43656" cy="4286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7200"/>
                    </a:moveTo>
                    <a:cubicBezTo>
                      <a:pt x="12779" y="7200"/>
                      <a:pt x="14399" y="8820"/>
                      <a:pt x="14399" y="10800"/>
                    </a:cubicBezTo>
                    <a:cubicBezTo>
                      <a:pt x="14399" y="12779"/>
                      <a:pt x="12779" y="14400"/>
                      <a:pt x="10800" y="14400"/>
                    </a:cubicBezTo>
                    <a:cubicBezTo>
                      <a:pt x="8820" y="14400"/>
                      <a:pt x="7199" y="12779"/>
                      <a:pt x="7199" y="10800"/>
                    </a:cubicBezTo>
                    <a:cubicBezTo>
                      <a:pt x="7199" y="8820"/>
                      <a:pt x="8820" y="7200"/>
                      <a:pt x="10800" y="7200"/>
                    </a:cubicBezTo>
                    <a:moveTo>
                      <a:pt x="10800" y="21599"/>
                    </a:moveTo>
                    <a:cubicBezTo>
                      <a:pt x="16762" y="21599"/>
                      <a:pt x="21600" y="16762"/>
                      <a:pt x="21600" y="10800"/>
                    </a:cubicBezTo>
                    <a:cubicBezTo>
                      <a:pt x="21600" y="4837"/>
                      <a:pt x="16762" y="0"/>
                      <a:pt x="10800" y="0"/>
                    </a:cubicBezTo>
                    <a:cubicBezTo>
                      <a:pt x="4837" y="0"/>
                      <a:pt x="0" y="4837"/>
                      <a:pt x="0" y="10800"/>
                    </a:cubicBezTo>
                    <a:cubicBezTo>
                      <a:pt x="0" y="16762"/>
                      <a:pt x="4837" y="21599"/>
                      <a:pt x="10800" y="2159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  <p:sp>
            <p:nvSpPr>
              <p:cNvPr id="29" name="AutoShape 143"/>
              <p:cNvSpPr>
                <a:spLocks/>
              </p:cNvSpPr>
              <p:nvPr/>
            </p:nvSpPr>
            <p:spPr bwMode="auto">
              <a:xfrm>
                <a:off x="2929748" y="1971676"/>
                <a:ext cx="57945" cy="15081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10" y="0"/>
                      <a:pt x="0" y="4841"/>
                      <a:pt x="0" y="10800"/>
                    </a:cubicBezTo>
                    <a:cubicBezTo>
                      <a:pt x="0" y="16758"/>
                      <a:pt x="1210" y="21599"/>
                      <a:pt x="2699" y="21599"/>
                    </a:cubicBezTo>
                    <a:lnTo>
                      <a:pt x="18899" y="21599"/>
                    </a:lnTo>
                    <a:cubicBezTo>
                      <a:pt x="20389" y="21599"/>
                      <a:pt x="21600" y="16758"/>
                      <a:pt x="21600" y="10800"/>
                    </a:cubicBezTo>
                    <a:cubicBezTo>
                      <a:pt x="21600" y="4841"/>
                      <a:pt x="20389" y="0"/>
                      <a:pt x="188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  <p:sp>
            <p:nvSpPr>
              <p:cNvPr id="30" name="AutoShape 144"/>
              <p:cNvSpPr>
                <a:spLocks/>
              </p:cNvSpPr>
              <p:nvPr/>
            </p:nvSpPr>
            <p:spPr bwMode="auto">
              <a:xfrm>
                <a:off x="2944031" y="1928021"/>
                <a:ext cx="58739" cy="15081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10" y="0"/>
                      <a:pt x="0" y="4841"/>
                      <a:pt x="0" y="10800"/>
                    </a:cubicBezTo>
                    <a:cubicBezTo>
                      <a:pt x="0" y="16758"/>
                      <a:pt x="1210" y="21599"/>
                      <a:pt x="2699" y="21599"/>
                    </a:cubicBezTo>
                    <a:lnTo>
                      <a:pt x="18899" y="21599"/>
                    </a:lnTo>
                    <a:cubicBezTo>
                      <a:pt x="20389" y="21599"/>
                      <a:pt x="21600" y="16758"/>
                      <a:pt x="21600" y="10800"/>
                    </a:cubicBezTo>
                    <a:cubicBezTo>
                      <a:pt x="21600" y="4841"/>
                      <a:pt x="20389" y="0"/>
                      <a:pt x="188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  <p:sp>
            <p:nvSpPr>
              <p:cNvPr id="31" name="AutoShape 145"/>
              <p:cNvSpPr>
                <a:spLocks/>
              </p:cNvSpPr>
              <p:nvPr/>
            </p:nvSpPr>
            <p:spPr bwMode="auto">
              <a:xfrm>
                <a:off x="2944028" y="1885145"/>
                <a:ext cx="58738" cy="142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10" y="0"/>
                      <a:pt x="0" y="4841"/>
                      <a:pt x="0" y="10800"/>
                    </a:cubicBezTo>
                    <a:cubicBezTo>
                      <a:pt x="0" y="16758"/>
                      <a:pt x="1210" y="21599"/>
                      <a:pt x="2699" y="21599"/>
                    </a:cubicBezTo>
                    <a:lnTo>
                      <a:pt x="18899" y="21599"/>
                    </a:lnTo>
                    <a:cubicBezTo>
                      <a:pt x="20389" y="21599"/>
                      <a:pt x="21600" y="16758"/>
                      <a:pt x="21600" y="10800"/>
                    </a:cubicBezTo>
                    <a:cubicBezTo>
                      <a:pt x="21600" y="4841"/>
                      <a:pt x="20389" y="0"/>
                      <a:pt x="188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  <p:sp>
            <p:nvSpPr>
              <p:cNvPr id="32" name="AutoShape 146"/>
              <p:cNvSpPr>
                <a:spLocks/>
              </p:cNvSpPr>
              <p:nvPr/>
            </p:nvSpPr>
            <p:spPr bwMode="auto">
              <a:xfrm>
                <a:off x="2697957" y="1826419"/>
                <a:ext cx="86519" cy="61118"/>
              </a:xfrm>
              <a:custGeom>
                <a:avLst/>
                <a:gdLst>
                  <a:gd name="T0" fmla="+- 0 10822 44"/>
                  <a:gd name="T1" fmla="*/ T0 w 21556"/>
                  <a:gd name="T2" fmla="+- 0 10826 53"/>
                  <a:gd name="T3" fmla="*/ 10826 h 21547"/>
                  <a:gd name="T4" fmla="+- 0 10822 44"/>
                  <a:gd name="T5" fmla="*/ T4 w 21556"/>
                  <a:gd name="T6" fmla="+- 0 10826 53"/>
                  <a:gd name="T7" fmla="*/ 10826 h 21547"/>
                  <a:gd name="T8" fmla="+- 0 10822 44"/>
                  <a:gd name="T9" fmla="*/ T8 w 21556"/>
                  <a:gd name="T10" fmla="+- 0 10826 53"/>
                  <a:gd name="T11" fmla="*/ 10826 h 21547"/>
                  <a:gd name="T12" fmla="+- 0 10822 44"/>
                  <a:gd name="T13" fmla="*/ T12 w 21556"/>
                  <a:gd name="T14" fmla="+- 0 10826 53"/>
                  <a:gd name="T15" fmla="*/ 10826 h 21547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556" h="21547">
                    <a:moveTo>
                      <a:pt x="19751" y="2"/>
                    </a:moveTo>
                    <a:lnTo>
                      <a:pt x="3200" y="1845"/>
                    </a:lnTo>
                    <a:cubicBezTo>
                      <a:pt x="2215" y="2010"/>
                      <a:pt x="1272" y="3284"/>
                      <a:pt x="1106" y="4676"/>
                    </a:cubicBezTo>
                    <a:lnTo>
                      <a:pt x="1" y="18986"/>
                    </a:lnTo>
                    <a:cubicBezTo>
                      <a:pt x="-44" y="20398"/>
                      <a:pt x="724" y="21547"/>
                      <a:pt x="1712" y="21547"/>
                    </a:cubicBezTo>
                    <a:cubicBezTo>
                      <a:pt x="2698" y="21547"/>
                      <a:pt x="3542" y="20398"/>
                      <a:pt x="3582" y="18978"/>
                    </a:cubicBezTo>
                    <a:lnTo>
                      <a:pt x="4185" y="9251"/>
                    </a:lnTo>
                    <a:cubicBezTo>
                      <a:pt x="4319" y="7849"/>
                      <a:pt x="5235" y="6592"/>
                      <a:pt x="6220" y="6447"/>
                    </a:cubicBezTo>
                    <a:lnTo>
                      <a:pt x="19751" y="5128"/>
                    </a:lnTo>
                    <a:cubicBezTo>
                      <a:pt x="20743" y="5078"/>
                      <a:pt x="21556" y="3884"/>
                      <a:pt x="21556" y="2467"/>
                    </a:cubicBezTo>
                    <a:cubicBezTo>
                      <a:pt x="21556" y="1055"/>
                      <a:pt x="20743" y="-53"/>
                      <a:pt x="19751" y="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>
                  <a:latin typeface="+mn-lt"/>
                  <a:sym typeface="Gill Sans" charset="0"/>
                </a:endParaRPr>
              </a:p>
            </p:txBody>
          </p:sp>
        </p:grpSp>
      </p:grpSp>
      <p:grpSp>
        <p:nvGrpSpPr>
          <p:cNvPr id="33" name="Group 58"/>
          <p:cNvGrpSpPr>
            <a:grpSpLocks/>
          </p:cNvGrpSpPr>
          <p:nvPr/>
        </p:nvGrpSpPr>
        <p:grpSpPr bwMode="auto">
          <a:xfrm>
            <a:off x="520700" y="2571316"/>
            <a:ext cx="2513013" cy="1063625"/>
            <a:chOff x="520106" y="2219893"/>
            <a:chExt cx="2513428" cy="1063617"/>
          </a:xfrm>
        </p:grpSpPr>
        <p:sp>
          <p:nvSpPr>
            <p:cNvPr id="34" name="TextBox 56"/>
            <p:cNvSpPr txBox="1">
              <a:spLocks noChangeArrowheads="1"/>
            </p:cNvSpPr>
            <p:nvPr/>
          </p:nvSpPr>
          <p:spPr bwMode="auto">
            <a:xfrm>
              <a:off x="930242" y="2219893"/>
              <a:ext cx="1693156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US" altLang="zh-CN" sz="2000" b="1">
                  <a:solidFill>
                    <a:schemeClr val="bg2"/>
                  </a:solidFill>
                  <a:ea typeface="宋体" panose="02010600030101010101" pitchFamily="2" charset="-122"/>
                </a:rPr>
                <a:t>TV Production</a:t>
              </a:r>
              <a:endParaRPr lang="en-GB" altLang="zh-CN" sz="2000" b="1">
                <a:solidFill>
                  <a:schemeClr val="bg2"/>
                </a:solidFill>
              </a:endParaRPr>
            </a:p>
          </p:txBody>
        </p:sp>
        <p:sp>
          <p:nvSpPr>
            <p:cNvPr id="35" name="Rectangle 57"/>
            <p:cNvSpPr>
              <a:spLocks noChangeArrowheads="1"/>
            </p:cNvSpPr>
            <p:nvPr/>
          </p:nvSpPr>
          <p:spPr bwMode="auto">
            <a:xfrm>
              <a:off x="520106" y="2544846"/>
              <a:ext cx="2513428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Lorem ipsum dolor sit amet</a:t>
              </a:r>
            </a:p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consectetuer adipiscing elit</a:t>
              </a:r>
            </a:p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 sed diam </a:t>
              </a:r>
            </a:p>
          </p:txBody>
        </p:sp>
      </p:grpSp>
      <p:grpSp>
        <p:nvGrpSpPr>
          <p:cNvPr id="36" name="Group 59"/>
          <p:cNvGrpSpPr>
            <a:grpSpLocks/>
          </p:cNvGrpSpPr>
          <p:nvPr/>
        </p:nvGrpSpPr>
        <p:grpSpPr bwMode="auto">
          <a:xfrm>
            <a:off x="460375" y="5030353"/>
            <a:ext cx="2514600" cy="1063625"/>
            <a:chOff x="520106" y="2219893"/>
            <a:chExt cx="2513428" cy="1063617"/>
          </a:xfrm>
        </p:grpSpPr>
        <p:sp>
          <p:nvSpPr>
            <p:cNvPr id="37" name="TextBox 60"/>
            <p:cNvSpPr txBox="1">
              <a:spLocks noChangeArrowheads="1"/>
            </p:cNvSpPr>
            <p:nvPr/>
          </p:nvSpPr>
          <p:spPr bwMode="auto">
            <a:xfrm>
              <a:off x="1003179" y="2219893"/>
              <a:ext cx="1547283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US" altLang="zh-CN" sz="2000" b="1">
                  <a:solidFill>
                    <a:schemeClr val="bg2"/>
                  </a:solidFill>
                  <a:ea typeface="宋体" panose="02010600030101010101" pitchFamily="2" charset="-122"/>
                </a:rPr>
                <a:t>Photography</a:t>
              </a:r>
              <a:endParaRPr lang="en-GB" altLang="zh-CN" sz="2000" b="1">
                <a:solidFill>
                  <a:schemeClr val="bg2"/>
                </a:solidFill>
              </a:endParaRPr>
            </a:p>
          </p:txBody>
        </p:sp>
        <p:sp>
          <p:nvSpPr>
            <p:cNvPr id="38" name="Rectangle 61"/>
            <p:cNvSpPr>
              <a:spLocks noChangeArrowheads="1"/>
            </p:cNvSpPr>
            <p:nvPr/>
          </p:nvSpPr>
          <p:spPr bwMode="auto">
            <a:xfrm>
              <a:off x="520106" y="2544846"/>
              <a:ext cx="2513428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Lorem ipsum dolor sit amet</a:t>
              </a:r>
            </a:p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consectetuer adipiscing elit</a:t>
              </a:r>
            </a:p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 sed diam </a:t>
              </a:r>
            </a:p>
          </p:txBody>
        </p:sp>
      </p:grpSp>
      <p:grpSp>
        <p:nvGrpSpPr>
          <p:cNvPr id="39" name="Group 62"/>
          <p:cNvGrpSpPr>
            <a:grpSpLocks/>
          </p:cNvGrpSpPr>
          <p:nvPr/>
        </p:nvGrpSpPr>
        <p:grpSpPr bwMode="auto">
          <a:xfrm>
            <a:off x="9158288" y="2571316"/>
            <a:ext cx="2513012" cy="1063625"/>
            <a:chOff x="520106" y="2219893"/>
            <a:chExt cx="2513428" cy="1063617"/>
          </a:xfrm>
        </p:grpSpPr>
        <p:sp>
          <p:nvSpPr>
            <p:cNvPr id="40" name="TextBox 63"/>
            <p:cNvSpPr txBox="1">
              <a:spLocks noChangeArrowheads="1"/>
            </p:cNvSpPr>
            <p:nvPr/>
          </p:nvSpPr>
          <p:spPr bwMode="auto">
            <a:xfrm>
              <a:off x="814412" y="2219893"/>
              <a:ext cx="192482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US" altLang="zh-CN" sz="2000" b="1">
                  <a:solidFill>
                    <a:schemeClr val="bg2"/>
                  </a:solidFill>
                  <a:ea typeface="宋体" panose="02010600030101010101" pitchFamily="2" charset="-122"/>
                </a:rPr>
                <a:t>Marketing Email</a:t>
              </a:r>
              <a:endParaRPr lang="en-GB" altLang="zh-CN" sz="2000" b="1">
                <a:solidFill>
                  <a:schemeClr val="bg2"/>
                </a:solidFill>
              </a:endParaRPr>
            </a:p>
          </p:txBody>
        </p:sp>
        <p:sp>
          <p:nvSpPr>
            <p:cNvPr id="41" name="Rectangle 64"/>
            <p:cNvSpPr>
              <a:spLocks noChangeArrowheads="1"/>
            </p:cNvSpPr>
            <p:nvPr/>
          </p:nvSpPr>
          <p:spPr bwMode="auto">
            <a:xfrm>
              <a:off x="520106" y="2544846"/>
              <a:ext cx="2513428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Lorem ipsum dolor sit amet</a:t>
              </a:r>
            </a:p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consectetuer adipiscing elit</a:t>
              </a:r>
            </a:p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 sed diam </a:t>
              </a:r>
            </a:p>
          </p:txBody>
        </p:sp>
      </p:grpSp>
      <p:grpSp>
        <p:nvGrpSpPr>
          <p:cNvPr id="42" name="Group 65"/>
          <p:cNvGrpSpPr>
            <a:grpSpLocks/>
          </p:cNvGrpSpPr>
          <p:nvPr/>
        </p:nvGrpSpPr>
        <p:grpSpPr bwMode="auto">
          <a:xfrm>
            <a:off x="9153525" y="5033528"/>
            <a:ext cx="2513013" cy="1063625"/>
            <a:chOff x="520106" y="2219893"/>
            <a:chExt cx="2513428" cy="1063617"/>
          </a:xfrm>
        </p:grpSpPr>
        <p:sp>
          <p:nvSpPr>
            <p:cNvPr id="43" name="TextBox 66"/>
            <p:cNvSpPr txBox="1">
              <a:spLocks noChangeArrowheads="1"/>
            </p:cNvSpPr>
            <p:nvPr/>
          </p:nvSpPr>
          <p:spPr bwMode="auto">
            <a:xfrm>
              <a:off x="886611" y="2219893"/>
              <a:ext cx="1780424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US" altLang="zh-CN" sz="2000" b="1">
                  <a:solidFill>
                    <a:schemeClr val="bg2"/>
                  </a:solidFill>
                  <a:ea typeface="宋体" panose="02010600030101010101" pitchFamily="2" charset="-122"/>
                </a:rPr>
                <a:t>Graphic Design</a:t>
              </a:r>
              <a:endParaRPr lang="en-GB" altLang="zh-CN" sz="2000" b="1">
                <a:solidFill>
                  <a:schemeClr val="bg2"/>
                </a:solidFill>
              </a:endParaRPr>
            </a:p>
          </p:txBody>
        </p:sp>
        <p:sp>
          <p:nvSpPr>
            <p:cNvPr id="44" name="Rectangle 67"/>
            <p:cNvSpPr>
              <a:spLocks noChangeArrowheads="1"/>
            </p:cNvSpPr>
            <p:nvPr/>
          </p:nvSpPr>
          <p:spPr bwMode="auto">
            <a:xfrm>
              <a:off x="520106" y="2544846"/>
              <a:ext cx="2513428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Lorem ipsum dolor sit amet</a:t>
              </a:r>
            </a:p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consectetuer adipiscing elit</a:t>
              </a:r>
            </a:p>
            <a:p>
              <a:pPr algn="ctr" eaLnBrk="1" hangingPunct="1"/>
              <a:r>
                <a:rPr lang="en-GB" altLang="zh-CN" sz="1400">
                  <a:solidFill>
                    <a:schemeClr val="bg2"/>
                  </a:solidFill>
                </a:rPr>
                <a:t> sed diam </a:t>
              </a:r>
            </a:p>
          </p:txBody>
        </p:sp>
      </p:grpSp>
      <p:grpSp>
        <p:nvGrpSpPr>
          <p:cNvPr id="45" name="Group 5"/>
          <p:cNvGrpSpPr>
            <a:grpSpLocks/>
          </p:cNvGrpSpPr>
          <p:nvPr/>
        </p:nvGrpSpPr>
        <p:grpSpPr bwMode="auto">
          <a:xfrm>
            <a:off x="1398588" y="4215966"/>
            <a:ext cx="757237" cy="755650"/>
            <a:chOff x="1399366" y="4049666"/>
            <a:chExt cx="755703" cy="755703"/>
          </a:xfrm>
        </p:grpSpPr>
        <p:sp>
          <p:nvSpPr>
            <p:cNvPr id="46" name="Oval 16"/>
            <p:cNvSpPr/>
            <p:nvPr/>
          </p:nvSpPr>
          <p:spPr>
            <a:xfrm>
              <a:off x="1399366" y="4049666"/>
              <a:ext cx="755703" cy="755703"/>
            </a:xfrm>
            <a:prstGeom prst="ellipse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/>
            </a:p>
          </p:txBody>
        </p:sp>
        <p:grpSp>
          <p:nvGrpSpPr>
            <p:cNvPr id="47" name="Group 44"/>
            <p:cNvGrpSpPr/>
            <p:nvPr/>
          </p:nvGrpSpPr>
          <p:grpSpPr>
            <a:xfrm>
              <a:off x="1584614" y="4265814"/>
              <a:ext cx="384412" cy="323405"/>
              <a:chOff x="5368132" y="2625725"/>
              <a:chExt cx="465138" cy="391319"/>
            </a:xfrm>
            <a:solidFill>
              <a:schemeClr val="bg2"/>
            </a:solidFill>
          </p:grpSpPr>
          <p:sp>
            <p:nvSpPr>
              <p:cNvPr id="48" name="AutoShape 120"/>
              <p:cNvSpPr>
                <a:spLocks/>
              </p:cNvSpPr>
              <p:nvPr/>
            </p:nvSpPr>
            <p:spPr bwMode="auto">
              <a:xfrm>
                <a:off x="5484813" y="2727325"/>
                <a:ext cx="231775" cy="2317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49" name="AutoShape 121"/>
              <p:cNvSpPr>
                <a:spLocks/>
              </p:cNvSpPr>
              <p:nvPr/>
            </p:nvSpPr>
            <p:spPr bwMode="auto">
              <a:xfrm>
                <a:off x="5542757" y="2785269"/>
                <a:ext cx="65088" cy="650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50" name="AutoShape 122"/>
              <p:cNvSpPr>
                <a:spLocks/>
              </p:cNvSpPr>
              <p:nvPr/>
            </p:nvSpPr>
            <p:spPr bwMode="auto">
              <a:xfrm>
                <a:off x="5368132" y="2625725"/>
                <a:ext cx="465138" cy="39131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/>
                <a:ext uri="{AF507438-7753-43e0-B8FC-AC1667EBCBE1}"/>
              </a:extLst>
            </p:spPr>
            <p:txBody>
              <a:bodyPr lIns="19050" tIns="19050" rIns="19050" bIns="19050" anchor="ctr"/>
              <a:lstStyle/>
              <a:p>
                <a:pPr algn="ctr" defTabSz="228600" eaLnBrk="1">
                  <a:defRPr/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10825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00"/>
                            </p:stCondLst>
                            <p:childTnLst>
                              <p:par>
                                <p:cTn id="22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500"/>
                            </p:stCondLst>
                            <p:childTnLst>
                              <p:par>
                                <p:cTn id="31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500"/>
                            </p:stCondLst>
                            <p:childTnLst>
                              <p:par>
                                <p:cTn id="4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2050E"/>
            </a:gs>
            <a:gs pos="72000">
              <a:srgbClr val="0B111C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42" r="34747"/>
          <a:stretch/>
        </p:blipFill>
        <p:spPr>
          <a:xfrm>
            <a:off x="-19050" y="176214"/>
            <a:ext cx="5143500" cy="6681786"/>
          </a:xfrm>
          <a:prstGeom prst="rect">
            <a:avLst/>
          </a:prstGeom>
        </p:spPr>
      </p:pic>
      <p:grpSp>
        <p:nvGrpSpPr>
          <p:cNvPr id="33" name="组合 32"/>
          <p:cNvGrpSpPr/>
          <p:nvPr/>
        </p:nvGrpSpPr>
        <p:grpSpPr>
          <a:xfrm>
            <a:off x="4537530" y="1966446"/>
            <a:ext cx="6940094" cy="2925109"/>
            <a:chOff x="4537530" y="2828834"/>
            <a:chExt cx="6940094" cy="2925109"/>
          </a:xfrm>
        </p:grpSpPr>
        <p:sp>
          <p:nvSpPr>
            <p:cNvPr id="21" name="文本框 20"/>
            <p:cNvSpPr txBox="1"/>
            <p:nvPr/>
          </p:nvSpPr>
          <p:spPr>
            <a:xfrm>
              <a:off x="5124449" y="2828834"/>
              <a:ext cx="635317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7200" b="1" spc="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感谢您的观看</a:t>
              </a:r>
              <a:endParaRPr lang="zh-CN" altLang="en-US" sz="72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5559447" y="4238628"/>
              <a:ext cx="5744005" cy="474853"/>
              <a:chOff x="5733620" y="4238628"/>
              <a:chExt cx="5744005" cy="474853"/>
            </a:xfrm>
          </p:grpSpPr>
          <p:sp>
            <p:nvSpPr>
              <p:cNvPr id="23" name="任意多边形 22"/>
              <p:cNvSpPr/>
              <p:nvPr/>
            </p:nvSpPr>
            <p:spPr>
              <a:xfrm>
                <a:off x="5733620" y="4238628"/>
                <a:ext cx="5744005" cy="474853"/>
              </a:xfrm>
              <a:custGeom>
                <a:avLst/>
                <a:gdLst>
                  <a:gd name="connsiteX0" fmla="*/ 6414747 w 6691657"/>
                  <a:gd name="connsiteY0" fmla="*/ 0 h 553821"/>
                  <a:gd name="connsiteX1" fmla="*/ 6414757 w 6691657"/>
                  <a:gd name="connsiteY1" fmla="*/ 1 h 553821"/>
                  <a:gd name="connsiteX2" fmla="*/ 6422403 w 6691657"/>
                  <a:gd name="connsiteY2" fmla="*/ 1 h 553821"/>
                  <a:gd name="connsiteX3" fmla="*/ 6422403 w 6691657"/>
                  <a:gd name="connsiteY3" fmla="*/ 772 h 553821"/>
                  <a:gd name="connsiteX4" fmla="*/ 6470554 w 6691657"/>
                  <a:gd name="connsiteY4" fmla="*/ 5626 h 553821"/>
                  <a:gd name="connsiteX5" fmla="*/ 6691657 w 6691657"/>
                  <a:gd name="connsiteY5" fmla="*/ 276910 h 553821"/>
                  <a:gd name="connsiteX6" fmla="*/ 6470554 w 6691657"/>
                  <a:gd name="connsiteY6" fmla="*/ 548194 h 553821"/>
                  <a:gd name="connsiteX7" fmla="*/ 6422403 w 6691657"/>
                  <a:gd name="connsiteY7" fmla="*/ 553048 h 553821"/>
                  <a:gd name="connsiteX8" fmla="*/ 6422403 w 6691657"/>
                  <a:gd name="connsiteY8" fmla="*/ 553820 h 553821"/>
                  <a:gd name="connsiteX9" fmla="*/ 6414747 w 6691657"/>
                  <a:gd name="connsiteY9" fmla="*/ 553820 h 553821"/>
                  <a:gd name="connsiteX10" fmla="*/ 276920 w 6691657"/>
                  <a:gd name="connsiteY10" fmla="*/ 553820 h 553821"/>
                  <a:gd name="connsiteX11" fmla="*/ 276910 w 6691657"/>
                  <a:gd name="connsiteY11" fmla="*/ 553821 h 553821"/>
                  <a:gd name="connsiteX12" fmla="*/ 276900 w 6691657"/>
                  <a:gd name="connsiteY12" fmla="*/ 553820 h 553821"/>
                  <a:gd name="connsiteX13" fmla="*/ 269253 w 6691657"/>
                  <a:gd name="connsiteY13" fmla="*/ 553820 h 553821"/>
                  <a:gd name="connsiteX14" fmla="*/ 269253 w 6691657"/>
                  <a:gd name="connsiteY14" fmla="*/ 553049 h 553821"/>
                  <a:gd name="connsiteX15" fmla="*/ 221103 w 6691657"/>
                  <a:gd name="connsiteY15" fmla="*/ 548195 h 553821"/>
                  <a:gd name="connsiteX16" fmla="*/ 0 w 6691657"/>
                  <a:gd name="connsiteY16" fmla="*/ 276911 h 553821"/>
                  <a:gd name="connsiteX17" fmla="*/ 221103 w 6691657"/>
                  <a:gd name="connsiteY17" fmla="*/ 5627 h 553821"/>
                  <a:gd name="connsiteX18" fmla="*/ 269253 w 6691657"/>
                  <a:gd name="connsiteY18" fmla="*/ 773 h 553821"/>
                  <a:gd name="connsiteX19" fmla="*/ 269253 w 6691657"/>
                  <a:gd name="connsiteY19" fmla="*/ 1 h 553821"/>
                  <a:gd name="connsiteX20" fmla="*/ 276910 w 6691657"/>
                  <a:gd name="connsiteY20" fmla="*/ 1 h 553821"/>
                  <a:gd name="connsiteX21" fmla="*/ 6414737 w 6691657"/>
                  <a:gd name="connsiteY21" fmla="*/ 1 h 553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6691657" h="553821">
                    <a:moveTo>
                      <a:pt x="6414747" y="0"/>
                    </a:moveTo>
                    <a:lnTo>
                      <a:pt x="6414757" y="1"/>
                    </a:lnTo>
                    <a:lnTo>
                      <a:pt x="6422403" y="1"/>
                    </a:lnTo>
                    <a:lnTo>
                      <a:pt x="6422403" y="772"/>
                    </a:lnTo>
                    <a:lnTo>
                      <a:pt x="6470554" y="5626"/>
                    </a:lnTo>
                    <a:cubicBezTo>
                      <a:pt x="6596737" y="31447"/>
                      <a:pt x="6691657" y="143094"/>
                      <a:pt x="6691657" y="276910"/>
                    </a:cubicBezTo>
                    <a:cubicBezTo>
                      <a:pt x="6691657" y="410727"/>
                      <a:pt x="6596737" y="522374"/>
                      <a:pt x="6470554" y="548194"/>
                    </a:cubicBezTo>
                    <a:lnTo>
                      <a:pt x="6422403" y="553048"/>
                    </a:lnTo>
                    <a:lnTo>
                      <a:pt x="6422403" y="553820"/>
                    </a:lnTo>
                    <a:lnTo>
                      <a:pt x="6414747" y="553820"/>
                    </a:lnTo>
                    <a:lnTo>
                      <a:pt x="276920" y="553820"/>
                    </a:lnTo>
                    <a:lnTo>
                      <a:pt x="276910" y="553821"/>
                    </a:lnTo>
                    <a:lnTo>
                      <a:pt x="276900" y="553820"/>
                    </a:lnTo>
                    <a:lnTo>
                      <a:pt x="269253" y="553820"/>
                    </a:lnTo>
                    <a:lnTo>
                      <a:pt x="269253" y="553049"/>
                    </a:lnTo>
                    <a:lnTo>
                      <a:pt x="221103" y="548195"/>
                    </a:lnTo>
                    <a:cubicBezTo>
                      <a:pt x="94920" y="522375"/>
                      <a:pt x="0" y="410728"/>
                      <a:pt x="0" y="276911"/>
                    </a:cubicBezTo>
                    <a:cubicBezTo>
                      <a:pt x="0" y="143095"/>
                      <a:pt x="94920" y="31448"/>
                      <a:pt x="221103" y="5627"/>
                    </a:cubicBezTo>
                    <a:lnTo>
                      <a:pt x="269253" y="773"/>
                    </a:lnTo>
                    <a:lnTo>
                      <a:pt x="269253" y="1"/>
                    </a:lnTo>
                    <a:lnTo>
                      <a:pt x="276910" y="1"/>
                    </a:lnTo>
                    <a:lnTo>
                      <a:pt x="6414737" y="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4" name="组合 23"/>
              <p:cNvGrpSpPr/>
              <p:nvPr/>
            </p:nvGrpSpPr>
            <p:grpSpPr>
              <a:xfrm>
                <a:off x="5857230" y="4273889"/>
                <a:ext cx="5496784" cy="404331"/>
                <a:chOff x="2393623" y="3820881"/>
                <a:chExt cx="4870936" cy="625815"/>
              </a:xfrm>
            </p:grpSpPr>
            <p:sp>
              <p:nvSpPr>
                <p:cNvPr id="25" name="文本框 24"/>
                <p:cNvSpPr txBox="1"/>
                <p:nvPr/>
              </p:nvSpPr>
              <p:spPr>
                <a:xfrm>
                  <a:off x="2393623" y="3827413"/>
                  <a:ext cx="1136468" cy="6192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000" dirty="0" smtClean="0">
                      <a:latin typeface="+mj-ea"/>
                      <a:ea typeface="+mj-ea"/>
                    </a:rPr>
                    <a:t>工作总结</a:t>
                  </a:r>
                  <a:endParaRPr lang="en-US" altLang="zh-CN" sz="2000" dirty="0" smtClean="0">
                    <a:latin typeface="+mj-ea"/>
                    <a:ea typeface="+mj-ea"/>
                  </a:endParaRPr>
                </a:p>
              </p:txBody>
            </p:sp>
            <p:sp>
              <p:nvSpPr>
                <p:cNvPr id="26" name="文本框 25"/>
                <p:cNvSpPr txBox="1"/>
                <p:nvPr/>
              </p:nvSpPr>
              <p:spPr>
                <a:xfrm>
                  <a:off x="3654326" y="3820885"/>
                  <a:ext cx="1136468" cy="61928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000" dirty="0" smtClean="0">
                      <a:latin typeface="+mj-ea"/>
                      <a:ea typeface="+mj-ea"/>
                    </a:rPr>
                    <a:t>广告宣传</a:t>
                  </a:r>
                  <a:endParaRPr lang="zh-CN" altLang="en-US" sz="2000" dirty="0">
                    <a:latin typeface="+mj-ea"/>
                    <a:ea typeface="+mj-ea"/>
                  </a:endParaRPr>
                </a:p>
              </p:txBody>
            </p:sp>
            <p:sp>
              <p:nvSpPr>
                <p:cNvPr id="27" name="文本框 26"/>
                <p:cNvSpPr txBox="1"/>
                <p:nvPr/>
              </p:nvSpPr>
              <p:spPr>
                <a:xfrm>
                  <a:off x="4867387" y="3820883"/>
                  <a:ext cx="1136468" cy="6192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000" dirty="0" smtClean="0">
                      <a:latin typeface="+mj-ea"/>
                      <a:ea typeface="+mj-ea"/>
                    </a:rPr>
                    <a:t>人工智能</a:t>
                  </a:r>
                  <a:endParaRPr lang="zh-CN" altLang="en-US" sz="2000" dirty="0">
                    <a:latin typeface="+mj-ea"/>
                    <a:ea typeface="+mj-ea"/>
                  </a:endParaRPr>
                </a:p>
              </p:txBody>
            </p:sp>
            <p:sp>
              <p:nvSpPr>
                <p:cNvPr id="28" name="文本框 27"/>
                <p:cNvSpPr txBox="1"/>
                <p:nvPr/>
              </p:nvSpPr>
              <p:spPr>
                <a:xfrm>
                  <a:off x="6128091" y="3820881"/>
                  <a:ext cx="1136468" cy="61928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000" dirty="0" smtClean="0">
                      <a:latin typeface="+mj-ea"/>
                      <a:ea typeface="+mj-ea"/>
                    </a:rPr>
                    <a:t>科技演示</a:t>
                  </a:r>
                  <a:endParaRPr lang="zh-CN" altLang="en-US" sz="2000" dirty="0">
                    <a:latin typeface="+mj-ea"/>
                    <a:ea typeface="+mj-ea"/>
                  </a:endParaRPr>
                </a:p>
              </p:txBody>
            </p:sp>
          </p:grpSp>
        </p:grpSp>
        <p:sp>
          <p:nvSpPr>
            <p:cNvPr id="29" name="矩形 28"/>
            <p:cNvSpPr/>
            <p:nvPr/>
          </p:nvSpPr>
          <p:spPr>
            <a:xfrm>
              <a:off x="4537530" y="4922946"/>
              <a:ext cx="6867524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 latinLnBrk="1">
                <a:lnSpc>
                  <a:spcPct val="150000"/>
                </a:lnSpc>
              </a:pPr>
              <a:r>
                <a:rPr lang="en-US" altLang="zh-CN" sz="1600" noProof="1" smtClean="0">
                  <a:solidFill>
                    <a:schemeClr val="bg1"/>
                  </a:solidFill>
                  <a:latin typeface="+mj-ea"/>
                  <a:ea typeface="+mj-ea"/>
                </a:rPr>
                <a:t>Lorem Ipsum Dolor Sit Er Elit Lamet, Consectetaur Cillium Adipisicing Pecu, Sed Do Eiusmod Tempor Incididunt Ut Lab.</a:t>
              </a:r>
              <a:endParaRPr lang="zh-CN" altLang="en-US" sz="1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577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3285145"/>
            <a:ext cx="7391400" cy="2602951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1791218" y="2644170"/>
            <a:ext cx="8609565" cy="1569660"/>
            <a:chOff x="1910797" y="2739419"/>
            <a:chExt cx="8609565" cy="1569660"/>
          </a:xfrm>
        </p:grpSpPr>
        <p:sp>
          <p:nvSpPr>
            <p:cNvPr id="13" name="矩形 12"/>
            <p:cNvSpPr/>
            <p:nvPr/>
          </p:nvSpPr>
          <p:spPr>
            <a:xfrm>
              <a:off x="1910797" y="2739419"/>
              <a:ext cx="1627369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9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9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3652838" y="2872708"/>
              <a:ext cx="6867524" cy="1255152"/>
              <a:chOff x="3652838" y="2872708"/>
              <a:chExt cx="6867524" cy="1255152"/>
            </a:xfrm>
          </p:grpSpPr>
          <p:sp>
            <p:nvSpPr>
              <p:cNvPr id="14" name="文本框 38"/>
              <p:cNvSpPr txBox="1">
                <a:spLocks noChangeArrowheads="1"/>
              </p:cNvSpPr>
              <p:nvPr/>
            </p:nvSpPr>
            <p:spPr bwMode="auto">
              <a:xfrm>
                <a:off x="3652838" y="2872708"/>
                <a:ext cx="3624262" cy="4616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r>
                  <a:rPr lang="zh-CN" altLang="en-US" sz="2400" b="1" spc="6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输入你的智能标题</a:t>
                </a:r>
                <a:endParaRPr lang="zh-CN" altLang="en-US" sz="2400" b="1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652838" y="3334373"/>
                <a:ext cx="6867524" cy="7934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atinLnBrk="1">
                  <a:lnSpc>
                    <a:spcPct val="150000"/>
                  </a:lnSpc>
                </a:pPr>
                <a:r>
                  <a:rPr lang="en-US" altLang="zh-CN" sz="1600" noProof="1" smtClean="0">
                    <a:solidFill>
                      <a:schemeClr val="bg1"/>
                    </a:solidFill>
                    <a:latin typeface="+mj-ea"/>
                    <a:ea typeface="+mj-ea"/>
                  </a:rPr>
                  <a:t>Lorem Ipsum Dolor Sit Er Elit Lamet, Consectetaur Cillium Adipisicing Pecu, Sed Do Eiusmod Tempor Incididunt Ut Lab.</a:t>
                </a:r>
                <a:endParaRPr lang="zh-CN" altLang="en-US" sz="1600" dirty="0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58829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grpSp>
        <p:nvGrpSpPr>
          <p:cNvPr id="33" name="组合 32"/>
          <p:cNvGrpSpPr/>
          <p:nvPr/>
        </p:nvGrpSpPr>
        <p:grpSpPr>
          <a:xfrm>
            <a:off x="1392902" y="2479962"/>
            <a:ext cx="9406196" cy="3015395"/>
            <a:chOff x="1178621" y="2175162"/>
            <a:chExt cx="9406196" cy="3015395"/>
          </a:xfrm>
        </p:grpSpPr>
        <p:grpSp>
          <p:nvGrpSpPr>
            <p:cNvPr id="5" name="组合 4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  <p:cNvGrpSpPr/>
            <p:nvPr/>
          </p:nvGrpSpPr>
          <p:grpSpPr>
            <a:xfrm>
              <a:off x="1178621" y="4068714"/>
              <a:ext cx="2221415" cy="1121843"/>
              <a:chOff x="2317117" y="2062784"/>
              <a:chExt cx="3997789" cy="1121843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2950896" y="2062784"/>
                <a:ext cx="2730232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defRPr/>
                </a:pPr>
                <a:r>
                  <a:rPr lang="en-US" altLang="zh-CN" sz="1400" b="1" dirty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Your Title Here</a:t>
                </a:r>
                <a:endParaRPr lang="zh-CN" altLang="en-US" sz="1400" b="1" dirty="0">
                  <a:solidFill>
                    <a:schemeClr val="bg1"/>
                  </a:solidFill>
                  <a:latin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7" name="矩形 6"/>
              <p:cNvSpPr/>
              <p:nvPr/>
            </p:nvSpPr>
            <p:spPr>
              <a:xfrm>
                <a:off x="2317117" y="2415186"/>
                <a:ext cx="3997789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1100" dirty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Compellingly deliver prospective catalysts for change before economically sound meta-services. </a:t>
                </a:r>
                <a:endParaRPr lang="zh-CN" altLang="en-US" sz="1100" dirty="0">
                  <a:solidFill>
                    <a:schemeClr val="bg1"/>
                  </a:solidFill>
                  <a:latin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8" name="组合 7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  <p:cNvGrpSpPr/>
            <p:nvPr/>
          </p:nvGrpSpPr>
          <p:grpSpPr>
            <a:xfrm>
              <a:off x="3583584" y="4068714"/>
              <a:ext cx="2221415" cy="1121843"/>
              <a:chOff x="2317117" y="2062784"/>
              <a:chExt cx="3997789" cy="1121843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2950897" y="2062784"/>
                <a:ext cx="2730230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defRPr/>
                </a:pPr>
                <a:r>
                  <a:rPr lang="en-US" altLang="zh-CN" sz="1400" b="1" dirty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Your Title Here</a:t>
                </a:r>
                <a:endParaRPr lang="zh-CN" altLang="en-US" sz="1400" b="1" dirty="0">
                  <a:solidFill>
                    <a:schemeClr val="bg1"/>
                  </a:solidFill>
                  <a:latin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317117" y="2415186"/>
                <a:ext cx="3997789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1100" dirty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Compellingly deliver prospective catalysts for change before economically sound meta-services. </a:t>
                </a:r>
                <a:endParaRPr lang="zh-CN" altLang="en-US" sz="1100" dirty="0">
                  <a:solidFill>
                    <a:schemeClr val="bg1"/>
                  </a:solidFill>
                  <a:latin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1" name="组合 10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  <p:cNvGrpSpPr/>
            <p:nvPr/>
          </p:nvGrpSpPr>
          <p:grpSpPr>
            <a:xfrm>
              <a:off x="5958439" y="4068714"/>
              <a:ext cx="2221415" cy="1121843"/>
              <a:chOff x="2317117" y="2062784"/>
              <a:chExt cx="3997789" cy="1121843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2950896" y="2062784"/>
                <a:ext cx="2730232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defRPr/>
                </a:pPr>
                <a:r>
                  <a:rPr lang="en-US" altLang="zh-CN" sz="1400" b="1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Your Title Here</a:t>
                </a:r>
                <a:endParaRPr lang="zh-CN" altLang="en-US" sz="1400" b="1" dirty="0">
                  <a:solidFill>
                    <a:schemeClr val="bg1"/>
                  </a:solidFill>
                  <a:latin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2317117" y="2415186"/>
                <a:ext cx="3997789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1100" dirty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Compellingly deliver prospective catalysts for change before economically sound meta-services. </a:t>
                </a:r>
                <a:endParaRPr lang="zh-CN" altLang="en-US" sz="1100" dirty="0">
                  <a:solidFill>
                    <a:schemeClr val="bg1"/>
                  </a:solidFill>
                  <a:latin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4" name="组合 13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  <p:cNvGrpSpPr/>
            <p:nvPr/>
          </p:nvGrpSpPr>
          <p:grpSpPr>
            <a:xfrm>
              <a:off x="8363402" y="4068714"/>
              <a:ext cx="2221415" cy="1121843"/>
              <a:chOff x="2317117" y="2062784"/>
              <a:chExt cx="3997789" cy="1121843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2950897" y="2062784"/>
                <a:ext cx="2730230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defRPr/>
                </a:pPr>
                <a:r>
                  <a:rPr lang="en-US" altLang="zh-CN" sz="1400" b="1" dirty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Your Title Here</a:t>
                </a:r>
                <a:endParaRPr lang="zh-CN" altLang="en-US" sz="1400" b="1" dirty="0">
                  <a:solidFill>
                    <a:schemeClr val="bg1"/>
                  </a:solidFill>
                  <a:latin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2317117" y="2415186"/>
                <a:ext cx="3997789" cy="7694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1100" dirty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Compellingly deliver prospective catalysts for change before economically sound meta-services. </a:t>
                </a:r>
                <a:endParaRPr lang="zh-CN" altLang="en-US" sz="1100" dirty="0">
                  <a:solidFill>
                    <a:schemeClr val="bg1"/>
                  </a:solidFill>
                  <a:latin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7" name="组合 16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  <p:cNvGrpSpPr/>
            <p:nvPr/>
          </p:nvGrpSpPr>
          <p:grpSpPr>
            <a:xfrm>
              <a:off x="6481529" y="2175162"/>
              <a:ext cx="1246909" cy="1246909"/>
              <a:chOff x="6481529" y="2175162"/>
              <a:chExt cx="1246909" cy="1246909"/>
            </a:xfrm>
          </p:grpSpPr>
          <p:sp>
            <p:nvSpPr>
              <p:cNvPr id="18" name="椭圆 17"/>
              <p:cNvSpPr/>
              <p:nvPr/>
            </p:nvSpPr>
            <p:spPr>
              <a:xfrm>
                <a:off x="6481529" y="2175162"/>
                <a:ext cx="1246909" cy="1246909"/>
              </a:xfrm>
              <a:prstGeom prst="ellipse">
                <a:avLst/>
              </a:prstGeom>
              <a:solidFill>
                <a:schemeClr val="bg1">
                  <a:alpha val="2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b="1">
                  <a:solidFill>
                    <a:schemeClr val="bg1"/>
                  </a:solidFill>
                  <a:cs typeface="Helvetica" panose="020B0604020202020204" pitchFamily="34" charset="0"/>
                </a:endParaRPr>
              </a:p>
            </p:txBody>
          </p:sp>
          <p:sp>
            <p:nvSpPr>
              <p:cNvPr id="19" name="Freeform 44"/>
              <p:cNvSpPr/>
              <p:nvPr/>
            </p:nvSpPr>
            <p:spPr>
              <a:xfrm>
                <a:off x="6897613" y="2639752"/>
                <a:ext cx="360607" cy="357485"/>
              </a:xfrm>
              <a:custGeom>
                <a:avLst/>
                <a:gdLst/>
                <a:ahLst/>
                <a:cxnLst/>
                <a:rect l="l" t="t" r="r" b="b"/>
                <a:pathLst>
                  <a:path w="206276" h="204490">
                    <a:moveTo>
                      <a:pt x="97334" y="133052"/>
                    </a:moveTo>
                    <a:lnTo>
                      <a:pt x="119212" y="133052"/>
                    </a:lnTo>
                    <a:cubicBezTo>
                      <a:pt x="121593" y="133052"/>
                      <a:pt x="122783" y="134094"/>
                      <a:pt x="122783" y="136178"/>
                    </a:cubicBezTo>
                    <a:cubicBezTo>
                      <a:pt x="122783" y="138559"/>
                      <a:pt x="121593" y="139750"/>
                      <a:pt x="119212" y="139750"/>
                    </a:cubicBezTo>
                    <a:lnTo>
                      <a:pt x="97334" y="139750"/>
                    </a:lnTo>
                    <a:cubicBezTo>
                      <a:pt x="95250" y="139750"/>
                      <a:pt x="94208" y="138559"/>
                      <a:pt x="94208" y="136178"/>
                    </a:cubicBezTo>
                    <a:cubicBezTo>
                      <a:pt x="94208" y="134094"/>
                      <a:pt x="95250" y="133052"/>
                      <a:pt x="97334" y="133052"/>
                    </a:cubicBezTo>
                    <a:close/>
                    <a:moveTo>
                      <a:pt x="71884" y="133052"/>
                    </a:moveTo>
                    <a:lnTo>
                      <a:pt x="84386" y="133052"/>
                    </a:lnTo>
                    <a:cubicBezTo>
                      <a:pt x="86469" y="133052"/>
                      <a:pt x="87511" y="134094"/>
                      <a:pt x="87511" y="136178"/>
                    </a:cubicBezTo>
                    <a:cubicBezTo>
                      <a:pt x="87511" y="138559"/>
                      <a:pt x="86469" y="139750"/>
                      <a:pt x="84386" y="139750"/>
                    </a:cubicBezTo>
                    <a:lnTo>
                      <a:pt x="71884" y="139750"/>
                    </a:lnTo>
                    <a:cubicBezTo>
                      <a:pt x="69801" y="139750"/>
                      <a:pt x="68759" y="138559"/>
                      <a:pt x="68759" y="136178"/>
                    </a:cubicBezTo>
                    <a:cubicBezTo>
                      <a:pt x="68759" y="134094"/>
                      <a:pt x="69801" y="133052"/>
                      <a:pt x="71884" y="133052"/>
                    </a:cubicBezTo>
                    <a:close/>
                    <a:moveTo>
                      <a:pt x="160735" y="117426"/>
                    </a:moveTo>
                    <a:lnTo>
                      <a:pt x="166985" y="117426"/>
                    </a:lnTo>
                    <a:cubicBezTo>
                      <a:pt x="169069" y="117426"/>
                      <a:pt x="170111" y="118467"/>
                      <a:pt x="170111" y="120551"/>
                    </a:cubicBezTo>
                    <a:cubicBezTo>
                      <a:pt x="170111" y="122634"/>
                      <a:pt x="169069" y="123676"/>
                      <a:pt x="166985" y="123676"/>
                    </a:cubicBezTo>
                    <a:lnTo>
                      <a:pt x="160735" y="123676"/>
                    </a:lnTo>
                    <a:cubicBezTo>
                      <a:pt x="158651" y="123676"/>
                      <a:pt x="157609" y="122634"/>
                      <a:pt x="157609" y="120551"/>
                    </a:cubicBezTo>
                    <a:cubicBezTo>
                      <a:pt x="157609" y="118467"/>
                      <a:pt x="158651" y="117426"/>
                      <a:pt x="160735" y="117426"/>
                    </a:cubicBezTo>
                    <a:close/>
                    <a:moveTo>
                      <a:pt x="116086" y="117426"/>
                    </a:moveTo>
                    <a:lnTo>
                      <a:pt x="147787" y="117426"/>
                    </a:lnTo>
                    <a:cubicBezTo>
                      <a:pt x="150168" y="117426"/>
                      <a:pt x="151358" y="118467"/>
                      <a:pt x="151358" y="120551"/>
                    </a:cubicBezTo>
                    <a:cubicBezTo>
                      <a:pt x="151358" y="122634"/>
                      <a:pt x="150168" y="123676"/>
                      <a:pt x="147787" y="123676"/>
                    </a:cubicBezTo>
                    <a:lnTo>
                      <a:pt x="116086" y="123676"/>
                    </a:lnTo>
                    <a:cubicBezTo>
                      <a:pt x="114003" y="123676"/>
                      <a:pt x="112961" y="122634"/>
                      <a:pt x="112961" y="120551"/>
                    </a:cubicBezTo>
                    <a:cubicBezTo>
                      <a:pt x="112961" y="118467"/>
                      <a:pt x="114003" y="117426"/>
                      <a:pt x="116086" y="117426"/>
                    </a:cubicBezTo>
                    <a:close/>
                    <a:moveTo>
                      <a:pt x="71884" y="117426"/>
                    </a:moveTo>
                    <a:lnTo>
                      <a:pt x="103585" y="117426"/>
                    </a:lnTo>
                    <a:cubicBezTo>
                      <a:pt x="105668" y="117426"/>
                      <a:pt x="106710" y="118467"/>
                      <a:pt x="106710" y="120551"/>
                    </a:cubicBezTo>
                    <a:cubicBezTo>
                      <a:pt x="106710" y="122634"/>
                      <a:pt x="105668" y="123676"/>
                      <a:pt x="103585" y="123676"/>
                    </a:cubicBezTo>
                    <a:lnTo>
                      <a:pt x="71884" y="123676"/>
                    </a:lnTo>
                    <a:cubicBezTo>
                      <a:pt x="69801" y="123676"/>
                      <a:pt x="68759" y="122634"/>
                      <a:pt x="68759" y="120551"/>
                    </a:cubicBezTo>
                    <a:cubicBezTo>
                      <a:pt x="68759" y="118467"/>
                      <a:pt x="69801" y="117426"/>
                      <a:pt x="71884" y="117426"/>
                    </a:cubicBezTo>
                    <a:close/>
                    <a:moveTo>
                      <a:pt x="135285" y="98227"/>
                    </a:moveTo>
                    <a:lnTo>
                      <a:pt x="166985" y="98227"/>
                    </a:lnTo>
                    <a:cubicBezTo>
                      <a:pt x="169069" y="98227"/>
                      <a:pt x="170111" y="99268"/>
                      <a:pt x="170111" y="101352"/>
                    </a:cubicBezTo>
                    <a:cubicBezTo>
                      <a:pt x="170111" y="103436"/>
                      <a:pt x="169069" y="104477"/>
                      <a:pt x="166985" y="104477"/>
                    </a:cubicBezTo>
                    <a:lnTo>
                      <a:pt x="135285" y="104477"/>
                    </a:lnTo>
                    <a:cubicBezTo>
                      <a:pt x="133201" y="104477"/>
                      <a:pt x="132160" y="103436"/>
                      <a:pt x="132160" y="101352"/>
                    </a:cubicBezTo>
                    <a:cubicBezTo>
                      <a:pt x="132160" y="99268"/>
                      <a:pt x="133201" y="98227"/>
                      <a:pt x="135285" y="98227"/>
                    </a:cubicBezTo>
                    <a:close/>
                    <a:moveTo>
                      <a:pt x="97334" y="98227"/>
                    </a:moveTo>
                    <a:lnTo>
                      <a:pt x="122783" y="98227"/>
                    </a:lnTo>
                    <a:cubicBezTo>
                      <a:pt x="124867" y="98227"/>
                      <a:pt x="125909" y="99268"/>
                      <a:pt x="125909" y="101352"/>
                    </a:cubicBezTo>
                    <a:cubicBezTo>
                      <a:pt x="125909" y="103436"/>
                      <a:pt x="124867" y="104477"/>
                      <a:pt x="122783" y="104477"/>
                    </a:cubicBezTo>
                    <a:lnTo>
                      <a:pt x="97334" y="104477"/>
                    </a:lnTo>
                    <a:cubicBezTo>
                      <a:pt x="95250" y="104477"/>
                      <a:pt x="94208" y="103436"/>
                      <a:pt x="94208" y="101352"/>
                    </a:cubicBezTo>
                    <a:cubicBezTo>
                      <a:pt x="94208" y="99268"/>
                      <a:pt x="95250" y="98227"/>
                      <a:pt x="97334" y="98227"/>
                    </a:cubicBezTo>
                    <a:close/>
                    <a:moveTo>
                      <a:pt x="71884" y="98227"/>
                    </a:moveTo>
                    <a:lnTo>
                      <a:pt x="84386" y="98227"/>
                    </a:lnTo>
                    <a:cubicBezTo>
                      <a:pt x="86469" y="98227"/>
                      <a:pt x="87511" y="99268"/>
                      <a:pt x="87511" y="101352"/>
                    </a:cubicBezTo>
                    <a:cubicBezTo>
                      <a:pt x="87511" y="103436"/>
                      <a:pt x="86469" y="104477"/>
                      <a:pt x="84386" y="104477"/>
                    </a:cubicBezTo>
                    <a:lnTo>
                      <a:pt x="71884" y="104477"/>
                    </a:lnTo>
                    <a:cubicBezTo>
                      <a:pt x="69801" y="104477"/>
                      <a:pt x="68759" y="103436"/>
                      <a:pt x="68759" y="101352"/>
                    </a:cubicBezTo>
                    <a:cubicBezTo>
                      <a:pt x="68759" y="99268"/>
                      <a:pt x="69801" y="98227"/>
                      <a:pt x="71884" y="98227"/>
                    </a:cubicBezTo>
                    <a:close/>
                    <a:moveTo>
                      <a:pt x="154484" y="82600"/>
                    </a:moveTo>
                    <a:lnTo>
                      <a:pt x="166985" y="82600"/>
                    </a:lnTo>
                    <a:cubicBezTo>
                      <a:pt x="169069" y="82600"/>
                      <a:pt x="170111" y="83642"/>
                      <a:pt x="170111" y="85725"/>
                    </a:cubicBezTo>
                    <a:cubicBezTo>
                      <a:pt x="170111" y="87809"/>
                      <a:pt x="169069" y="88851"/>
                      <a:pt x="166985" y="88851"/>
                    </a:cubicBezTo>
                    <a:lnTo>
                      <a:pt x="154484" y="88851"/>
                    </a:lnTo>
                    <a:cubicBezTo>
                      <a:pt x="152400" y="88851"/>
                      <a:pt x="151358" y="87809"/>
                      <a:pt x="151358" y="85725"/>
                    </a:cubicBezTo>
                    <a:cubicBezTo>
                      <a:pt x="151358" y="83642"/>
                      <a:pt x="152400" y="82600"/>
                      <a:pt x="154484" y="82600"/>
                    </a:cubicBezTo>
                    <a:close/>
                    <a:moveTo>
                      <a:pt x="109835" y="82600"/>
                    </a:moveTo>
                    <a:lnTo>
                      <a:pt x="141536" y="82600"/>
                    </a:lnTo>
                    <a:cubicBezTo>
                      <a:pt x="143619" y="82600"/>
                      <a:pt x="144661" y="83642"/>
                      <a:pt x="144661" y="85725"/>
                    </a:cubicBezTo>
                    <a:cubicBezTo>
                      <a:pt x="144661" y="87809"/>
                      <a:pt x="143619" y="88851"/>
                      <a:pt x="141536" y="88851"/>
                    </a:cubicBezTo>
                    <a:lnTo>
                      <a:pt x="109835" y="88851"/>
                    </a:lnTo>
                    <a:cubicBezTo>
                      <a:pt x="107752" y="88851"/>
                      <a:pt x="106710" y="87809"/>
                      <a:pt x="106710" y="85725"/>
                    </a:cubicBezTo>
                    <a:cubicBezTo>
                      <a:pt x="106710" y="83642"/>
                      <a:pt x="107752" y="82600"/>
                      <a:pt x="109835" y="82600"/>
                    </a:cubicBezTo>
                    <a:close/>
                    <a:moveTo>
                      <a:pt x="71884" y="82600"/>
                    </a:moveTo>
                    <a:lnTo>
                      <a:pt x="97334" y="82600"/>
                    </a:lnTo>
                    <a:cubicBezTo>
                      <a:pt x="99417" y="82600"/>
                      <a:pt x="100459" y="83642"/>
                      <a:pt x="100459" y="85725"/>
                    </a:cubicBezTo>
                    <a:cubicBezTo>
                      <a:pt x="100459" y="87809"/>
                      <a:pt x="99417" y="88851"/>
                      <a:pt x="97334" y="88851"/>
                    </a:cubicBezTo>
                    <a:lnTo>
                      <a:pt x="71884" y="88851"/>
                    </a:lnTo>
                    <a:cubicBezTo>
                      <a:pt x="69801" y="88851"/>
                      <a:pt x="68759" y="87809"/>
                      <a:pt x="68759" y="85725"/>
                    </a:cubicBezTo>
                    <a:cubicBezTo>
                      <a:pt x="68759" y="83642"/>
                      <a:pt x="69801" y="82600"/>
                      <a:pt x="71884" y="82600"/>
                    </a:cubicBezTo>
                    <a:close/>
                    <a:moveTo>
                      <a:pt x="55811" y="60276"/>
                    </a:moveTo>
                    <a:cubicBezTo>
                      <a:pt x="50453" y="60276"/>
                      <a:pt x="47774" y="63252"/>
                      <a:pt x="47774" y="69205"/>
                    </a:cubicBezTo>
                    <a:lnTo>
                      <a:pt x="47774" y="152251"/>
                    </a:lnTo>
                    <a:cubicBezTo>
                      <a:pt x="47774" y="158502"/>
                      <a:pt x="50453" y="161627"/>
                      <a:pt x="55811" y="161627"/>
                    </a:cubicBezTo>
                    <a:lnTo>
                      <a:pt x="78135" y="161627"/>
                    </a:lnTo>
                    <a:cubicBezTo>
                      <a:pt x="79623" y="161627"/>
                      <a:pt x="81112" y="162372"/>
                      <a:pt x="82600" y="163860"/>
                    </a:cubicBezTo>
                    <a:cubicBezTo>
                      <a:pt x="83790" y="164753"/>
                      <a:pt x="84386" y="166241"/>
                      <a:pt x="84386" y="168325"/>
                    </a:cubicBezTo>
                    <a:lnTo>
                      <a:pt x="83939" y="185738"/>
                    </a:lnTo>
                    <a:lnTo>
                      <a:pt x="115640" y="162967"/>
                    </a:lnTo>
                    <a:cubicBezTo>
                      <a:pt x="116830" y="162074"/>
                      <a:pt x="118021" y="161627"/>
                      <a:pt x="119212" y="161627"/>
                    </a:cubicBezTo>
                    <a:lnTo>
                      <a:pt x="183059" y="161627"/>
                    </a:lnTo>
                    <a:cubicBezTo>
                      <a:pt x="185738" y="161627"/>
                      <a:pt x="188193" y="160734"/>
                      <a:pt x="190426" y="158949"/>
                    </a:cubicBezTo>
                    <a:cubicBezTo>
                      <a:pt x="192658" y="157163"/>
                      <a:pt x="193774" y="154930"/>
                      <a:pt x="193774" y="152251"/>
                    </a:cubicBezTo>
                    <a:lnTo>
                      <a:pt x="193774" y="69205"/>
                    </a:lnTo>
                    <a:cubicBezTo>
                      <a:pt x="193774" y="66824"/>
                      <a:pt x="192658" y="64740"/>
                      <a:pt x="190426" y="62954"/>
                    </a:cubicBezTo>
                    <a:cubicBezTo>
                      <a:pt x="188193" y="61168"/>
                      <a:pt x="185738" y="60276"/>
                      <a:pt x="183059" y="60276"/>
                    </a:cubicBezTo>
                    <a:close/>
                    <a:moveTo>
                      <a:pt x="55811" y="47327"/>
                    </a:moveTo>
                    <a:lnTo>
                      <a:pt x="183059" y="47327"/>
                    </a:lnTo>
                    <a:cubicBezTo>
                      <a:pt x="189310" y="47327"/>
                      <a:pt x="194742" y="49485"/>
                      <a:pt x="199355" y="53801"/>
                    </a:cubicBezTo>
                    <a:cubicBezTo>
                      <a:pt x="203969" y="58117"/>
                      <a:pt x="206276" y="63252"/>
                      <a:pt x="206276" y="69205"/>
                    </a:cubicBezTo>
                    <a:lnTo>
                      <a:pt x="206276" y="152251"/>
                    </a:lnTo>
                    <a:cubicBezTo>
                      <a:pt x="206276" y="158204"/>
                      <a:pt x="203895" y="163413"/>
                      <a:pt x="199132" y="167878"/>
                    </a:cubicBezTo>
                    <a:cubicBezTo>
                      <a:pt x="194370" y="172343"/>
                      <a:pt x="189012" y="174576"/>
                      <a:pt x="183059" y="174576"/>
                    </a:cubicBezTo>
                    <a:lnTo>
                      <a:pt x="121444" y="174576"/>
                    </a:lnTo>
                    <a:lnTo>
                      <a:pt x="80814" y="203597"/>
                    </a:lnTo>
                    <a:cubicBezTo>
                      <a:pt x="79623" y="204192"/>
                      <a:pt x="78433" y="204490"/>
                      <a:pt x="77242" y="204490"/>
                    </a:cubicBezTo>
                    <a:cubicBezTo>
                      <a:pt x="76051" y="204490"/>
                      <a:pt x="75158" y="204341"/>
                      <a:pt x="74563" y="204044"/>
                    </a:cubicBezTo>
                    <a:cubicBezTo>
                      <a:pt x="72182" y="202555"/>
                      <a:pt x="70991" y="200620"/>
                      <a:pt x="70991" y="198239"/>
                    </a:cubicBezTo>
                    <a:lnTo>
                      <a:pt x="71438" y="174576"/>
                    </a:lnTo>
                    <a:lnTo>
                      <a:pt x="55811" y="174576"/>
                    </a:lnTo>
                    <a:cubicBezTo>
                      <a:pt x="49858" y="174576"/>
                      <a:pt x="44872" y="172418"/>
                      <a:pt x="40854" y="168102"/>
                    </a:cubicBezTo>
                    <a:cubicBezTo>
                      <a:pt x="36835" y="163785"/>
                      <a:pt x="34826" y="158502"/>
                      <a:pt x="34826" y="152251"/>
                    </a:cubicBezTo>
                    <a:lnTo>
                      <a:pt x="34826" y="69205"/>
                    </a:lnTo>
                    <a:cubicBezTo>
                      <a:pt x="34826" y="63252"/>
                      <a:pt x="36835" y="58117"/>
                      <a:pt x="40854" y="53801"/>
                    </a:cubicBezTo>
                    <a:cubicBezTo>
                      <a:pt x="44872" y="49485"/>
                      <a:pt x="49858" y="47327"/>
                      <a:pt x="55811" y="47327"/>
                    </a:cubicBezTo>
                    <a:close/>
                    <a:moveTo>
                      <a:pt x="20538" y="0"/>
                    </a:moveTo>
                    <a:lnTo>
                      <a:pt x="148233" y="0"/>
                    </a:lnTo>
                    <a:cubicBezTo>
                      <a:pt x="154484" y="0"/>
                      <a:pt x="159916" y="2084"/>
                      <a:pt x="164530" y="6251"/>
                    </a:cubicBezTo>
                    <a:cubicBezTo>
                      <a:pt x="169143" y="10418"/>
                      <a:pt x="171450" y="15478"/>
                      <a:pt x="171450" y="21431"/>
                    </a:cubicBezTo>
                    <a:lnTo>
                      <a:pt x="171450" y="25450"/>
                    </a:lnTo>
                    <a:cubicBezTo>
                      <a:pt x="171450" y="26938"/>
                      <a:pt x="170855" y="28352"/>
                      <a:pt x="169664" y="29691"/>
                    </a:cubicBezTo>
                    <a:cubicBezTo>
                      <a:pt x="168474" y="31031"/>
                      <a:pt x="166985" y="31701"/>
                      <a:pt x="165199" y="31701"/>
                    </a:cubicBezTo>
                    <a:cubicBezTo>
                      <a:pt x="163413" y="31701"/>
                      <a:pt x="161851" y="31031"/>
                      <a:pt x="160511" y="29691"/>
                    </a:cubicBezTo>
                    <a:cubicBezTo>
                      <a:pt x="159172" y="28352"/>
                      <a:pt x="158502" y="26938"/>
                      <a:pt x="158502" y="25450"/>
                    </a:cubicBezTo>
                    <a:lnTo>
                      <a:pt x="158502" y="21431"/>
                    </a:lnTo>
                    <a:cubicBezTo>
                      <a:pt x="158502" y="19050"/>
                      <a:pt x="157460" y="16967"/>
                      <a:pt x="155377" y="15181"/>
                    </a:cubicBezTo>
                    <a:cubicBezTo>
                      <a:pt x="153293" y="13395"/>
                      <a:pt x="150912" y="12502"/>
                      <a:pt x="148233" y="12502"/>
                    </a:cubicBezTo>
                    <a:lnTo>
                      <a:pt x="20538" y="12502"/>
                    </a:lnTo>
                    <a:cubicBezTo>
                      <a:pt x="15181" y="12502"/>
                      <a:pt x="12502" y="15478"/>
                      <a:pt x="12502" y="21431"/>
                    </a:cubicBezTo>
                    <a:lnTo>
                      <a:pt x="12502" y="104477"/>
                    </a:lnTo>
                    <a:cubicBezTo>
                      <a:pt x="12502" y="107156"/>
                      <a:pt x="13246" y="109240"/>
                      <a:pt x="14734" y="110728"/>
                    </a:cubicBezTo>
                    <a:cubicBezTo>
                      <a:pt x="17711" y="113407"/>
                      <a:pt x="17860" y="116384"/>
                      <a:pt x="15181" y="119658"/>
                    </a:cubicBezTo>
                    <a:cubicBezTo>
                      <a:pt x="13692" y="121146"/>
                      <a:pt x="12055" y="121890"/>
                      <a:pt x="10269" y="121890"/>
                    </a:cubicBezTo>
                    <a:cubicBezTo>
                      <a:pt x="8781" y="121890"/>
                      <a:pt x="7442" y="121295"/>
                      <a:pt x="6251" y="120104"/>
                    </a:cubicBezTo>
                    <a:cubicBezTo>
                      <a:pt x="2084" y="116235"/>
                      <a:pt x="0" y="111026"/>
                      <a:pt x="0" y="104477"/>
                    </a:cubicBezTo>
                    <a:lnTo>
                      <a:pt x="0" y="21431"/>
                    </a:lnTo>
                    <a:cubicBezTo>
                      <a:pt x="0" y="15478"/>
                      <a:pt x="1935" y="10418"/>
                      <a:pt x="5804" y="6251"/>
                    </a:cubicBezTo>
                    <a:cubicBezTo>
                      <a:pt x="9674" y="2084"/>
                      <a:pt x="14585" y="0"/>
                      <a:pt x="2053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0" name="组合 19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  <p:cNvGrpSpPr/>
            <p:nvPr/>
          </p:nvGrpSpPr>
          <p:grpSpPr>
            <a:xfrm>
              <a:off x="8892220" y="2175162"/>
              <a:ext cx="1246909" cy="1246909"/>
              <a:chOff x="8892220" y="2175162"/>
              <a:chExt cx="1246909" cy="1246909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8892220" y="2175162"/>
                <a:ext cx="1246909" cy="1246909"/>
              </a:xfrm>
              <a:prstGeom prst="ellipse">
                <a:avLst/>
              </a:prstGeom>
              <a:solidFill>
                <a:schemeClr val="bg1">
                  <a:alpha val="2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b="1">
                  <a:solidFill>
                    <a:schemeClr val="bg1"/>
                  </a:solidFill>
                  <a:cs typeface="Helvetica" panose="020B0604020202020204" pitchFamily="34" charset="0"/>
                </a:endParaRPr>
              </a:p>
            </p:txBody>
          </p:sp>
          <p:sp>
            <p:nvSpPr>
              <p:cNvPr id="22" name="Freeform 46"/>
              <p:cNvSpPr/>
              <p:nvPr/>
            </p:nvSpPr>
            <p:spPr>
              <a:xfrm>
                <a:off x="9328103" y="2615651"/>
                <a:ext cx="358495" cy="358495"/>
              </a:xfrm>
              <a:custGeom>
                <a:avLst/>
                <a:gdLst/>
                <a:ahLst/>
                <a:cxnLst/>
                <a:rect l="l" t="t" r="r" b="b"/>
                <a:pathLst>
                  <a:path w="203597" h="203597">
                    <a:moveTo>
                      <a:pt x="30249" y="120104"/>
                    </a:moveTo>
                    <a:cubicBezTo>
                      <a:pt x="30919" y="120402"/>
                      <a:pt x="31402" y="121146"/>
                      <a:pt x="31700" y="122336"/>
                    </a:cubicBezTo>
                    <a:cubicBezTo>
                      <a:pt x="36165" y="136029"/>
                      <a:pt x="44202" y="147339"/>
                      <a:pt x="55810" y="156269"/>
                    </a:cubicBezTo>
                    <a:cubicBezTo>
                      <a:pt x="57596" y="157460"/>
                      <a:pt x="57894" y="158948"/>
                      <a:pt x="56703" y="160734"/>
                    </a:cubicBezTo>
                    <a:cubicBezTo>
                      <a:pt x="55810" y="161627"/>
                      <a:pt x="54917" y="162073"/>
                      <a:pt x="54024" y="162073"/>
                    </a:cubicBezTo>
                    <a:cubicBezTo>
                      <a:pt x="53429" y="162073"/>
                      <a:pt x="52834" y="161776"/>
                      <a:pt x="52238" y="161180"/>
                    </a:cubicBezTo>
                    <a:cubicBezTo>
                      <a:pt x="39141" y="151358"/>
                      <a:pt x="30361" y="139005"/>
                      <a:pt x="25896" y="124122"/>
                    </a:cubicBezTo>
                    <a:cubicBezTo>
                      <a:pt x="24705" y="122336"/>
                      <a:pt x="25300" y="121146"/>
                      <a:pt x="27682" y="120550"/>
                    </a:cubicBezTo>
                    <a:cubicBezTo>
                      <a:pt x="28724" y="119955"/>
                      <a:pt x="29579" y="119806"/>
                      <a:pt x="30249" y="120104"/>
                    </a:cubicBezTo>
                    <a:close/>
                    <a:moveTo>
                      <a:pt x="25449" y="98673"/>
                    </a:moveTo>
                    <a:cubicBezTo>
                      <a:pt x="27533" y="98673"/>
                      <a:pt x="28575" y="99714"/>
                      <a:pt x="28575" y="101798"/>
                    </a:cubicBezTo>
                    <a:cubicBezTo>
                      <a:pt x="28575" y="104179"/>
                      <a:pt x="28724" y="106114"/>
                      <a:pt x="29021" y="107602"/>
                    </a:cubicBezTo>
                    <a:cubicBezTo>
                      <a:pt x="29021" y="109686"/>
                      <a:pt x="27979" y="110728"/>
                      <a:pt x="25896" y="110728"/>
                    </a:cubicBezTo>
                    <a:lnTo>
                      <a:pt x="25449" y="110728"/>
                    </a:lnTo>
                    <a:cubicBezTo>
                      <a:pt x="23961" y="110728"/>
                      <a:pt x="22919" y="109835"/>
                      <a:pt x="22324" y="108049"/>
                    </a:cubicBezTo>
                    <a:lnTo>
                      <a:pt x="22324" y="101798"/>
                    </a:lnTo>
                    <a:cubicBezTo>
                      <a:pt x="22324" y="99714"/>
                      <a:pt x="23366" y="98673"/>
                      <a:pt x="25449" y="98673"/>
                    </a:cubicBezTo>
                    <a:close/>
                    <a:moveTo>
                      <a:pt x="36611" y="41076"/>
                    </a:moveTo>
                    <a:cubicBezTo>
                      <a:pt x="20538" y="58043"/>
                      <a:pt x="12501" y="78283"/>
                      <a:pt x="12501" y="101798"/>
                    </a:cubicBezTo>
                    <a:cubicBezTo>
                      <a:pt x="12501" y="126206"/>
                      <a:pt x="21282" y="147191"/>
                      <a:pt x="38844" y="164752"/>
                    </a:cubicBezTo>
                    <a:cubicBezTo>
                      <a:pt x="56406" y="182314"/>
                      <a:pt x="77390" y="191095"/>
                      <a:pt x="101798" y="191095"/>
                    </a:cubicBezTo>
                    <a:cubicBezTo>
                      <a:pt x="125313" y="191095"/>
                      <a:pt x="145628" y="183058"/>
                      <a:pt x="162743" y="166985"/>
                    </a:cubicBezTo>
                    <a:cubicBezTo>
                      <a:pt x="179858" y="150911"/>
                      <a:pt x="189160" y="131117"/>
                      <a:pt x="190649" y="107602"/>
                    </a:cubicBezTo>
                    <a:cubicBezTo>
                      <a:pt x="190946" y="106709"/>
                      <a:pt x="191095" y="104923"/>
                      <a:pt x="191095" y="102245"/>
                    </a:cubicBezTo>
                    <a:lnTo>
                      <a:pt x="101798" y="104923"/>
                    </a:lnTo>
                    <a:lnTo>
                      <a:pt x="100459" y="104923"/>
                    </a:lnTo>
                    <a:lnTo>
                      <a:pt x="100459" y="104477"/>
                    </a:lnTo>
                    <a:cubicBezTo>
                      <a:pt x="100161" y="104477"/>
                      <a:pt x="99863" y="104328"/>
                      <a:pt x="99566" y="104030"/>
                    </a:cubicBezTo>
                    <a:close/>
                    <a:moveTo>
                      <a:pt x="165199" y="39290"/>
                    </a:moveTo>
                    <a:lnTo>
                      <a:pt x="109388" y="98226"/>
                    </a:lnTo>
                    <a:lnTo>
                      <a:pt x="190649" y="95994"/>
                    </a:lnTo>
                    <a:cubicBezTo>
                      <a:pt x="189160" y="73670"/>
                      <a:pt x="180677" y="54768"/>
                      <a:pt x="165199" y="39290"/>
                    </a:cubicBezTo>
                    <a:close/>
                    <a:moveTo>
                      <a:pt x="101798" y="12501"/>
                    </a:moveTo>
                    <a:cubicBezTo>
                      <a:pt x="78283" y="12501"/>
                      <a:pt x="58043" y="20538"/>
                      <a:pt x="41076" y="36611"/>
                    </a:cubicBezTo>
                    <a:lnTo>
                      <a:pt x="101798" y="97333"/>
                    </a:lnTo>
                    <a:lnTo>
                      <a:pt x="160734" y="34825"/>
                    </a:lnTo>
                    <a:cubicBezTo>
                      <a:pt x="156567" y="31551"/>
                      <a:pt x="153590" y="29319"/>
                      <a:pt x="151804" y="28128"/>
                    </a:cubicBezTo>
                    <a:cubicBezTo>
                      <a:pt x="136922" y="17710"/>
                      <a:pt x="120253" y="12501"/>
                      <a:pt x="101798" y="12501"/>
                    </a:cubicBezTo>
                    <a:close/>
                    <a:moveTo>
                      <a:pt x="101798" y="0"/>
                    </a:moveTo>
                    <a:cubicBezTo>
                      <a:pt x="122932" y="0"/>
                      <a:pt x="141982" y="5804"/>
                      <a:pt x="158948" y="17412"/>
                    </a:cubicBezTo>
                    <a:cubicBezTo>
                      <a:pt x="172938" y="26937"/>
                      <a:pt x="183877" y="39141"/>
                      <a:pt x="191765" y="54024"/>
                    </a:cubicBezTo>
                    <a:cubicBezTo>
                      <a:pt x="199653" y="68907"/>
                      <a:pt x="203597" y="84832"/>
                      <a:pt x="203597" y="101798"/>
                    </a:cubicBezTo>
                    <a:lnTo>
                      <a:pt x="203597" y="108942"/>
                    </a:lnTo>
                    <a:cubicBezTo>
                      <a:pt x="201811" y="135433"/>
                      <a:pt x="191095" y="157832"/>
                      <a:pt x="171450" y="176138"/>
                    </a:cubicBezTo>
                    <a:cubicBezTo>
                      <a:pt x="151804" y="194444"/>
                      <a:pt x="128587" y="203597"/>
                      <a:pt x="101798" y="203597"/>
                    </a:cubicBezTo>
                    <a:cubicBezTo>
                      <a:pt x="73818" y="203597"/>
                      <a:pt x="49857" y="193625"/>
                      <a:pt x="29914" y="173682"/>
                    </a:cubicBezTo>
                    <a:cubicBezTo>
                      <a:pt x="9971" y="153739"/>
                      <a:pt x="0" y="129778"/>
                      <a:pt x="0" y="101798"/>
                    </a:cubicBezTo>
                    <a:cubicBezTo>
                      <a:pt x="0" y="73818"/>
                      <a:pt x="9971" y="49857"/>
                      <a:pt x="29914" y="29914"/>
                    </a:cubicBezTo>
                    <a:cubicBezTo>
                      <a:pt x="49857" y="9971"/>
                      <a:pt x="73818" y="0"/>
                      <a:pt x="10179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3" name="组合 22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  <p:cNvGrpSpPr/>
            <p:nvPr/>
          </p:nvGrpSpPr>
          <p:grpSpPr>
            <a:xfrm>
              <a:off x="1660147" y="2175162"/>
              <a:ext cx="1246909" cy="1246909"/>
              <a:chOff x="1660147" y="2175162"/>
              <a:chExt cx="1246909" cy="1246909"/>
            </a:xfrm>
          </p:grpSpPr>
          <p:sp>
            <p:nvSpPr>
              <p:cNvPr id="24" name="椭圆 23"/>
              <p:cNvSpPr/>
              <p:nvPr/>
            </p:nvSpPr>
            <p:spPr>
              <a:xfrm>
                <a:off x="1660147" y="2175162"/>
                <a:ext cx="1246909" cy="1246909"/>
              </a:xfrm>
              <a:prstGeom prst="ellipse">
                <a:avLst/>
              </a:prstGeom>
              <a:solidFill>
                <a:schemeClr val="bg1">
                  <a:alpha val="2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b="1">
                  <a:solidFill>
                    <a:schemeClr val="bg1"/>
                  </a:solidFill>
                  <a:cs typeface="Helvetica" panose="020B0604020202020204" pitchFamily="34" charset="0"/>
                </a:endParaRPr>
              </a:p>
            </p:txBody>
          </p:sp>
          <p:sp>
            <p:nvSpPr>
              <p:cNvPr id="25" name="Freeform 48"/>
              <p:cNvSpPr/>
              <p:nvPr/>
            </p:nvSpPr>
            <p:spPr>
              <a:xfrm>
                <a:off x="2102902" y="2612410"/>
                <a:ext cx="357144" cy="358495"/>
              </a:xfrm>
              <a:custGeom>
                <a:avLst/>
                <a:gdLst/>
                <a:ahLst/>
                <a:cxnLst/>
                <a:rect l="l" t="t" r="r" b="b"/>
                <a:pathLst>
                  <a:path w="204608" h="205382">
                    <a:moveTo>
                      <a:pt x="46881" y="32147"/>
                    </a:moveTo>
                    <a:cubicBezTo>
                      <a:pt x="48667" y="31254"/>
                      <a:pt x="50155" y="31551"/>
                      <a:pt x="51346" y="33039"/>
                    </a:cubicBezTo>
                    <a:cubicBezTo>
                      <a:pt x="52536" y="34825"/>
                      <a:pt x="52239" y="36314"/>
                      <a:pt x="50453" y="37504"/>
                    </a:cubicBezTo>
                    <a:cubicBezTo>
                      <a:pt x="37356" y="45541"/>
                      <a:pt x="30807" y="57298"/>
                      <a:pt x="30807" y="72777"/>
                    </a:cubicBezTo>
                    <a:cubicBezTo>
                      <a:pt x="30807" y="74860"/>
                      <a:pt x="29766" y="75902"/>
                      <a:pt x="27682" y="75902"/>
                    </a:cubicBezTo>
                    <a:cubicBezTo>
                      <a:pt x="25599" y="75902"/>
                      <a:pt x="24557" y="74860"/>
                      <a:pt x="24557" y="72777"/>
                    </a:cubicBezTo>
                    <a:cubicBezTo>
                      <a:pt x="24557" y="54917"/>
                      <a:pt x="31998" y="41374"/>
                      <a:pt x="46881" y="32147"/>
                    </a:cubicBezTo>
                    <a:close/>
                    <a:moveTo>
                      <a:pt x="61168" y="25896"/>
                    </a:moveTo>
                    <a:cubicBezTo>
                      <a:pt x="63252" y="25300"/>
                      <a:pt x="64591" y="26045"/>
                      <a:pt x="65187" y="28128"/>
                    </a:cubicBezTo>
                    <a:cubicBezTo>
                      <a:pt x="65782" y="30212"/>
                      <a:pt x="65038" y="31551"/>
                      <a:pt x="62954" y="32147"/>
                    </a:cubicBezTo>
                    <a:cubicBezTo>
                      <a:pt x="62657" y="32147"/>
                      <a:pt x="62136" y="32221"/>
                      <a:pt x="61392" y="32370"/>
                    </a:cubicBezTo>
                    <a:cubicBezTo>
                      <a:pt x="60648" y="32519"/>
                      <a:pt x="60127" y="32742"/>
                      <a:pt x="59829" y="33039"/>
                    </a:cubicBezTo>
                    <a:lnTo>
                      <a:pt x="58936" y="33039"/>
                    </a:lnTo>
                    <a:cubicBezTo>
                      <a:pt x="57448" y="33039"/>
                      <a:pt x="56406" y="32295"/>
                      <a:pt x="55811" y="30807"/>
                    </a:cubicBezTo>
                    <a:cubicBezTo>
                      <a:pt x="55215" y="29319"/>
                      <a:pt x="55811" y="27979"/>
                      <a:pt x="57597" y="26789"/>
                    </a:cubicBezTo>
                    <a:cubicBezTo>
                      <a:pt x="58787" y="26789"/>
                      <a:pt x="59978" y="26491"/>
                      <a:pt x="61168" y="25896"/>
                    </a:cubicBezTo>
                    <a:close/>
                    <a:moveTo>
                      <a:pt x="72331" y="12948"/>
                    </a:moveTo>
                    <a:cubicBezTo>
                      <a:pt x="55959" y="12948"/>
                      <a:pt x="41895" y="18752"/>
                      <a:pt x="30138" y="30361"/>
                    </a:cubicBezTo>
                    <a:cubicBezTo>
                      <a:pt x="18380" y="41969"/>
                      <a:pt x="12502" y="55959"/>
                      <a:pt x="12502" y="72330"/>
                    </a:cubicBezTo>
                    <a:cubicBezTo>
                      <a:pt x="12502" y="88999"/>
                      <a:pt x="18380" y="103138"/>
                      <a:pt x="30138" y="114746"/>
                    </a:cubicBezTo>
                    <a:cubicBezTo>
                      <a:pt x="41895" y="126355"/>
                      <a:pt x="55959" y="132159"/>
                      <a:pt x="72331" y="132159"/>
                    </a:cubicBezTo>
                    <a:cubicBezTo>
                      <a:pt x="82451" y="132159"/>
                      <a:pt x="91678" y="129778"/>
                      <a:pt x="100013" y="125015"/>
                    </a:cubicBezTo>
                    <a:cubicBezTo>
                      <a:pt x="102691" y="123527"/>
                      <a:pt x="105222" y="123973"/>
                      <a:pt x="107603" y="126355"/>
                    </a:cubicBezTo>
                    <a:lnTo>
                      <a:pt x="132606" y="151358"/>
                    </a:lnTo>
                    <a:lnTo>
                      <a:pt x="134838" y="149572"/>
                    </a:lnTo>
                    <a:cubicBezTo>
                      <a:pt x="137517" y="148084"/>
                      <a:pt x="140047" y="148232"/>
                      <a:pt x="142429" y="150018"/>
                    </a:cubicBezTo>
                    <a:lnTo>
                      <a:pt x="150912" y="157162"/>
                    </a:lnTo>
                    <a:cubicBezTo>
                      <a:pt x="153293" y="159543"/>
                      <a:pt x="153740" y="161925"/>
                      <a:pt x="152251" y="164306"/>
                    </a:cubicBezTo>
                    <a:lnTo>
                      <a:pt x="150465" y="169217"/>
                    </a:lnTo>
                    <a:lnTo>
                      <a:pt x="157609" y="176361"/>
                    </a:lnTo>
                    <a:lnTo>
                      <a:pt x="167878" y="177254"/>
                    </a:lnTo>
                    <a:cubicBezTo>
                      <a:pt x="170259" y="177254"/>
                      <a:pt x="172045" y="178593"/>
                      <a:pt x="173236" y="181272"/>
                    </a:cubicBezTo>
                    <a:lnTo>
                      <a:pt x="176808" y="191541"/>
                    </a:lnTo>
                    <a:lnTo>
                      <a:pt x="191542" y="187970"/>
                    </a:lnTo>
                    <a:lnTo>
                      <a:pt x="189309" y="169217"/>
                    </a:lnTo>
                    <a:lnTo>
                      <a:pt x="126802" y="106263"/>
                    </a:lnTo>
                    <a:cubicBezTo>
                      <a:pt x="124420" y="103882"/>
                      <a:pt x="123974" y="101500"/>
                      <a:pt x="125462" y="99119"/>
                    </a:cubicBezTo>
                    <a:cubicBezTo>
                      <a:pt x="129629" y="91082"/>
                      <a:pt x="131713" y="82153"/>
                      <a:pt x="131713" y="72330"/>
                    </a:cubicBezTo>
                    <a:cubicBezTo>
                      <a:pt x="131713" y="55959"/>
                      <a:pt x="125909" y="41969"/>
                      <a:pt x="114300" y="30361"/>
                    </a:cubicBezTo>
                    <a:cubicBezTo>
                      <a:pt x="102691" y="18752"/>
                      <a:pt x="88702" y="12948"/>
                      <a:pt x="72331" y="12948"/>
                    </a:cubicBezTo>
                    <a:close/>
                    <a:moveTo>
                      <a:pt x="72331" y="0"/>
                    </a:moveTo>
                    <a:cubicBezTo>
                      <a:pt x="92274" y="0"/>
                      <a:pt x="109314" y="7069"/>
                      <a:pt x="123453" y="21208"/>
                    </a:cubicBezTo>
                    <a:cubicBezTo>
                      <a:pt x="137592" y="35346"/>
                      <a:pt x="144661" y="52387"/>
                      <a:pt x="144661" y="72330"/>
                    </a:cubicBezTo>
                    <a:cubicBezTo>
                      <a:pt x="144661" y="81260"/>
                      <a:pt x="142726" y="90636"/>
                      <a:pt x="138857" y="100459"/>
                    </a:cubicBezTo>
                    <a:lnTo>
                      <a:pt x="200025" y="161627"/>
                    </a:lnTo>
                    <a:cubicBezTo>
                      <a:pt x="201216" y="162818"/>
                      <a:pt x="201811" y="164157"/>
                      <a:pt x="201811" y="165645"/>
                    </a:cubicBezTo>
                    <a:lnTo>
                      <a:pt x="204490" y="192434"/>
                    </a:lnTo>
                    <a:cubicBezTo>
                      <a:pt x="205085" y="196304"/>
                      <a:pt x="203448" y="198536"/>
                      <a:pt x="199579" y="199132"/>
                    </a:cubicBezTo>
                    <a:lnTo>
                      <a:pt x="174129" y="204936"/>
                    </a:lnTo>
                    <a:cubicBezTo>
                      <a:pt x="173831" y="205234"/>
                      <a:pt x="173385" y="205382"/>
                      <a:pt x="172790" y="205382"/>
                    </a:cubicBezTo>
                    <a:cubicBezTo>
                      <a:pt x="169515" y="205382"/>
                      <a:pt x="167432" y="203894"/>
                      <a:pt x="166539" y="200918"/>
                    </a:cubicBezTo>
                    <a:lnTo>
                      <a:pt x="162967" y="189309"/>
                    </a:lnTo>
                    <a:lnTo>
                      <a:pt x="154484" y="188863"/>
                    </a:lnTo>
                    <a:cubicBezTo>
                      <a:pt x="152698" y="188863"/>
                      <a:pt x="151358" y="188267"/>
                      <a:pt x="150465" y="187077"/>
                    </a:cubicBezTo>
                    <a:lnTo>
                      <a:pt x="138410" y="175022"/>
                    </a:lnTo>
                    <a:cubicBezTo>
                      <a:pt x="136624" y="173236"/>
                      <a:pt x="136178" y="170854"/>
                      <a:pt x="137071" y="167878"/>
                    </a:cubicBezTo>
                    <a:lnTo>
                      <a:pt x="138857" y="163859"/>
                    </a:lnTo>
                    <a:lnTo>
                      <a:pt x="137964" y="162966"/>
                    </a:lnTo>
                    <a:lnTo>
                      <a:pt x="135731" y="164752"/>
                    </a:lnTo>
                    <a:cubicBezTo>
                      <a:pt x="132755" y="166538"/>
                      <a:pt x="129927" y="166390"/>
                      <a:pt x="127248" y="164306"/>
                    </a:cubicBezTo>
                    <a:lnTo>
                      <a:pt x="101799" y="138410"/>
                    </a:lnTo>
                    <a:cubicBezTo>
                      <a:pt x="91976" y="142577"/>
                      <a:pt x="82153" y="144661"/>
                      <a:pt x="72331" y="144661"/>
                    </a:cubicBezTo>
                    <a:cubicBezTo>
                      <a:pt x="52388" y="144661"/>
                      <a:pt x="35347" y="137666"/>
                      <a:pt x="21208" y="123676"/>
                    </a:cubicBezTo>
                    <a:cubicBezTo>
                      <a:pt x="7069" y="109686"/>
                      <a:pt x="0" y="92571"/>
                      <a:pt x="0" y="72330"/>
                    </a:cubicBezTo>
                    <a:cubicBezTo>
                      <a:pt x="0" y="52387"/>
                      <a:pt x="7069" y="35346"/>
                      <a:pt x="21208" y="21208"/>
                    </a:cubicBezTo>
                    <a:cubicBezTo>
                      <a:pt x="35347" y="7069"/>
                      <a:pt x="52388" y="0"/>
                      <a:pt x="7233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6" name="组合 25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  <p:cNvGrpSpPr/>
            <p:nvPr/>
          </p:nvGrpSpPr>
          <p:grpSpPr>
            <a:xfrm>
              <a:off x="4070838" y="2175162"/>
              <a:ext cx="1246909" cy="1246909"/>
              <a:chOff x="4070838" y="2175162"/>
              <a:chExt cx="1246909" cy="1246909"/>
            </a:xfrm>
          </p:grpSpPr>
          <p:sp>
            <p:nvSpPr>
              <p:cNvPr id="27" name="椭圆 26"/>
              <p:cNvSpPr/>
              <p:nvPr/>
            </p:nvSpPr>
            <p:spPr>
              <a:xfrm>
                <a:off x="4070838" y="2175162"/>
                <a:ext cx="1246909" cy="1246909"/>
              </a:xfrm>
              <a:prstGeom prst="ellipse">
                <a:avLst/>
              </a:prstGeom>
              <a:solidFill>
                <a:schemeClr val="bg1">
                  <a:alpha val="2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b="1">
                  <a:solidFill>
                    <a:schemeClr val="bg1"/>
                  </a:solidFill>
                  <a:cs typeface="Helvetica" panose="020B0604020202020204" pitchFamily="34" charset="0"/>
                </a:endParaRPr>
              </a:p>
            </p:txBody>
          </p:sp>
          <p:sp>
            <p:nvSpPr>
              <p:cNvPr id="28" name="Freeform 50"/>
              <p:cNvSpPr/>
              <p:nvPr/>
            </p:nvSpPr>
            <p:spPr>
              <a:xfrm>
                <a:off x="4519065" y="2591572"/>
                <a:ext cx="356176" cy="351549"/>
              </a:xfrm>
              <a:custGeom>
                <a:avLst/>
                <a:gdLst/>
                <a:ahLst/>
                <a:cxnLst/>
                <a:rect l="l" t="t" r="r" b="b"/>
                <a:pathLst>
                  <a:path w="206276" h="203596">
                    <a:moveTo>
                      <a:pt x="95548" y="108049"/>
                    </a:moveTo>
                    <a:cubicBezTo>
                      <a:pt x="93762" y="108049"/>
                      <a:pt x="92199" y="108719"/>
                      <a:pt x="90860" y="110058"/>
                    </a:cubicBezTo>
                    <a:cubicBezTo>
                      <a:pt x="89520" y="111397"/>
                      <a:pt x="88850" y="112960"/>
                      <a:pt x="88850" y="114746"/>
                    </a:cubicBezTo>
                    <a:lnTo>
                      <a:pt x="88850" y="129927"/>
                    </a:lnTo>
                    <a:cubicBezTo>
                      <a:pt x="88850" y="134391"/>
                      <a:pt x="91083" y="136624"/>
                      <a:pt x="95548" y="136624"/>
                    </a:cubicBezTo>
                    <a:lnTo>
                      <a:pt x="110728" y="136624"/>
                    </a:lnTo>
                    <a:cubicBezTo>
                      <a:pt x="115193" y="136624"/>
                      <a:pt x="117426" y="134391"/>
                      <a:pt x="117426" y="129927"/>
                    </a:cubicBezTo>
                    <a:lnTo>
                      <a:pt x="117426" y="114746"/>
                    </a:lnTo>
                    <a:cubicBezTo>
                      <a:pt x="117426" y="112960"/>
                      <a:pt x="116756" y="111397"/>
                      <a:pt x="115416" y="110058"/>
                    </a:cubicBezTo>
                    <a:cubicBezTo>
                      <a:pt x="114077" y="108719"/>
                      <a:pt x="112514" y="108049"/>
                      <a:pt x="110728" y="108049"/>
                    </a:cubicBezTo>
                    <a:close/>
                    <a:moveTo>
                      <a:pt x="21878" y="54024"/>
                    </a:moveTo>
                    <a:cubicBezTo>
                      <a:pt x="19497" y="54024"/>
                      <a:pt x="17339" y="54992"/>
                      <a:pt x="15404" y="56926"/>
                    </a:cubicBezTo>
                    <a:cubicBezTo>
                      <a:pt x="13469" y="58861"/>
                      <a:pt x="12502" y="61019"/>
                      <a:pt x="12502" y="63400"/>
                    </a:cubicBezTo>
                    <a:lnTo>
                      <a:pt x="12502" y="117871"/>
                    </a:lnTo>
                    <a:lnTo>
                      <a:pt x="22771" y="117871"/>
                    </a:lnTo>
                    <a:cubicBezTo>
                      <a:pt x="24854" y="117871"/>
                      <a:pt x="25896" y="118913"/>
                      <a:pt x="25896" y="120997"/>
                    </a:cubicBezTo>
                    <a:cubicBezTo>
                      <a:pt x="25896" y="123080"/>
                      <a:pt x="24854" y="124122"/>
                      <a:pt x="22771" y="124122"/>
                    </a:cubicBezTo>
                    <a:lnTo>
                      <a:pt x="12502" y="124122"/>
                    </a:lnTo>
                    <a:lnTo>
                      <a:pt x="12502" y="181272"/>
                    </a:lnTo>
                    <a:cubicBezTo>
                      <a:pt x="12502" y="183951"/>
                      <a:pt x="13469" y="186184"/>
                      <a:pt x="15404" y="187970"/>
                    </a:cubicBezTo>
                    <a:cubicBezTo>
                      <a:pt x="17339" y="189755"/>
                      <a:pt x="19497" y="190648"/>
                      <a:pt x="21878" y="190648"/>
                    </a:cubicBezTo>
                    <a:lnTo>
                      <a:pt x="184398" y="190648"/>
                    </a:lnTo>
                    <a:cubicBezTo>
                      <a:pt x="186779" y="190648"/>
                      <a:pt x="188937" y="189755"/>
                      <a:pt x="190872" y="187970"/>
                    </a:cubicBezTo>
                    <a:cubicBezTo>
                      <a:pt x="192807" y="186184"/>
                      <a:pt x="193774" y="183951"/>
                      <a:pt x="193774" y="181272"/>
                    </a:cubicBezTo>
                    <a:lnTo>
                      <a:pt x="193774" y="124122"/>
                    </a:lnTo>
                    <a:lnTo>
                      <a:pt x="123676" y="124122"/>
                    </a:lnTo>
                    <a:lnTo>
                      <a:pt x="123676" y="130373"/>
                    </a:lnTo>
                    <a:cubicBezTo>
                      <a:pt x="123676" y="133647"/>
                      <a:pt x="122411" y="136549"/>
                      <a:pt x="119881" y="139079"/>
                    </a:cubicBezTo>
                    <a:cubicBezTo>
                      <a:pt x="117351" y="141610"/>
                      <a:pt x="114300" y="142875"/>
                      <a:pt x="110728" y="142875"/>
                    </a:cubicBezTo>
                    <a:lnTo>
                      <a:pt x="95548" y="142875"/>
                    </a:lnTo>
                    <a:cubicBezTo>
                      <a:pt x="91976" y="142875"/>
                      <a:pt x="88925" y="141610"/>
                      <a:pt x="86395" y="139079"/>
                    </a:cubicBezTo>
                    <a:cubicBezTo>
                      <a:pt x="83865" y="136549"/>
                      <a:pt x="82600" y="133647"/>
                      <a:pt x="82600" y="130373"/>
                    </a:cubicBezTo>
                    <a:lnTo>
                      <a:pt x="82600" y="124122"/>
                    </a:lnTo>
                    <a:lnTo>
                      <a:pt x="41523" y="124122"/>
                    </a:lnTo>
                    <a:cubicBezTo>
                      <a:pt x="39440" y="124122"/>
                      <a:pt x="38398" y="123080"/>
                      <a:pt x="38398" y="120997"/>
                    </a:cubicBezTo>
                    <a:cubicBezTo>
                      <a:pt x="38398" y="118913"/>
                      <a:pt x="39440" y="117871"/>
                      <a:pt x="41523" y="117871"/>
                    </a:cubicBezTo>
                    <a:lnTo>
                      <a:pt x="82600" y="117871"/>
                    </a:lnTo>
                    <a:lnTo>
                      <a:pt x="82600" y="114746"/>
                    </a:lnTo>
                    <a:cubicBezTo>
                      <a:pt x="82600" y="111174"/>
                      <a:pt x="83865" y="108123"/>
                      <a:pt x="86395" y="105593"/>
                    </a:cubicBezTo>
                    <a:cubicBezTo>
                      <a:pt x="88925" y="103063"/>
                      <a:pt x="91976" y="101798"/>
                      <a:pt x="95548" y="101798"/>
                    </a:cubicBezTo>
                    <a:lnTo>
                      <a:pt x="110728" y="101798"/>
                    </a:lnTo>
                    <a:cubicBezTo>
                      <a:pt x="114300" y="101798"/>
                      <a:pt x="117351" y="103063"/>
                      <a:pt x="119881" y="105593"/>
                    </a:cubicBezTo>
                    <a:cubicBezTo>
                      <a:pt x="122411" y="108123"/>
                      <a:pt x="123676" y="111174"/>
                      <a:pt x="123676" y="114746"/>
                    </a:cubicBezTo>
                    <a:lnTo>
                      <a:pt x="123676" y="117871"/>
                    </a:lnTo>
                    <a:lnTo>
                      <a:pt x="193774" y="117871"/>
                    </a:lnTo>
                    <a:lnTo>
                      <a:pt x="193774" y="63400"/>
                    </a:lnTo>
                    <a:cubicBezTo>
                      <a:pt x="193774" y="61019"/>
                      <a:pt x="192807" y="58861"/>
                      <a:pt x="190872" y="56926"/>
                    </a:cubicBezTo>
                    <a:cubicBezTo>
                      <a:pt x="188937" y="54992"/>
                      <a:pt x="186779" y="54024"/>
                      <a:pt x="184398" y="54024"/>
                    </a:cubicBezTo>
                    <a:close/>
                    <a:moveTo>
                      <a:pt x="89743" y="12948"/>
                    </a:moveTo>
                    <a:cubicBezTo>
                      <a:pt x="84981" y="12948"/>
                      <a:pt x="82600" y="15329"/>
                      <a:pt x="82600" y="20091"/>
                    </a:cubicBezTo>
                    <a:lnTo>
                      <a:pt x="82600" y="41523"/>
                    </a:lnTo>
                    <a:lnTo>
                      <a:pt x="123676" y="41523"/>
                    </a:lnTo>
                    <a:lnTo>
                      <a:pt x="123676" y="20091"/>
                    </a:lnTo>
                    <a:cubicBezTo>
                      <a:pt x="123676" y="15329"/>
                      <a:pt x="119807" y="12948"/>
                      <a:pt x="112068" y="12948"/>
                    </a:cubicBezTo>
                    <a:close/>
                    <a:moveTo>
                      <a:pt x="89743" y="0"/>
                    </a:moveTo>
                    <a:lnTo>
                      <a:pt x="115193" y="0"/>
                    </a:lnTo>
                    <a:cubicBezTo>
                      <a:pt x="121742" y="0"/>
                      <a:pt x="126950" y="1860"/>
                      <a:pt x="130820" y="5581"/>
                    </a:cubicBezTo>
                    <a:cubicBezTo>
                      <a:pt x="134690" y="9301"/>
                      <a:pt x="136624" y="14138"/>
                      <a:pt x="136624" y="20091"/>
                    </a:cubicBezTo>
                    <a:lnTo>
                      <a:pt x="136624" y="41523"/>
                    </a:lnTo>
                    <a:lnTo>
                      <a:pt x="184398" y="41523"/>
                    </a:lnTo>
                    <a:cubicBezTo>
                      <a:pt x="190351" y="41523"/>
                      <a:pt x="195486" y="43681"/>
                      <a:pt x="199802" y="47997"/>
                    </a:cubicBezTo>
                    <a:cubicBezTo>
                      <a:pt x="204118" y="52313"/>
                      <a:pt x="206276" y="57447"/>
                      <a:pt x="206276" y="63400"/>
                    </a:cubicBezTo>
                    <a:lnTo>
                      <a:pt x="206276" y="181272"/>
                    </a:lnTo>
                    <a:cubicBezTo>
                      <a:pt x="206276" y="187225"/>
                      <a:pt x="204118" y="192434"/>
                      <a:pt x="199802" y="196899"/>
                    </a:cubicBezTo>
                    <a:cubicBezTo>
                      <a:pt x="195486" y="201364"/>
                      <a:pt x="190351" y="203596"/>
                      <a:pt x="184398" y="203596"/>
                    </a:cubicBezTo>
                    <a:lnTo>
                      <a:pt x="21878" y="203596"/>
                    </a:lnTo>
                    <a:cubicBezTo>
                      <a:pt x="15925" y="203596"/>
                      <a:pt x="10790" y="201364"/>
                      <a:pt x="6474" y="196899"/>
                    </a:cubicBezTo>
                    <a:cubicBezTo>
                      <a:pt x="2158" y="192434"/>
                      <a:pt x="0" y="187225"/>
                      <a:pt x="0" y="181272"/>
                    </a:cubicBezTo>
                    <a:lnTo>
                      <a:pt x="0" y="63400"/>
                    </a:lnTo>
                    <a:cubicBezTo>
                      <a:pt x="0" y="57447"/>
                      <a:pt x="2158" y="52313"/>
                      <a:pt x="6474" y="47997"/>
                    </a:cubicBezTo>
                    <a:cubicBezTo>
                      <a:pt x="10790" y="43681"/>
                      <a:pt x="15925" y="41523"/>
                      <a:pt x="21878" y="41523"/>
                    </a:cubicBezTo>
                    <a:lnTo>
                      <a:pt x="69652" y="41523"/>
                    </a:lnTo>
                    <a:lnTo>
                      <a:pt x="69652" y="20091"/>
                    </a:lnTo>
                    <a:cubicBezTo>
                      <a:pt x="69652" y="14138"/>
                      <a:pt x="71363" y="9301"/>
                      <a:pt x="74786" y="5581"/>
                    </a:cubicBezTo>
                    <a:cubicBezTo>
                      <a:pt x="78209" y="1860"/>
                      <a:pt x="83195" y="0"/>
                      <a:pt x="8974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7" name="组合 36"/>
          <p:cNvGrpSpPr/>
          <p:nvPr/>
        </p:nvGrpSpPr>
        <p:grpSpPr>
          <a:xfrm>
            <a:off x="1450020" y="480230"/>
            <a:ext cx="6867524" cy="923330"/>
            <a:chOff x="1450020" y="480230"/>
            <a:chExt cx="6867524" cy="923330"/>
          </a:xfrm>
        </p:grpSpPr>
        <p:sp>
          <p:nvSpPr>
            <p:cNvPr id="35" name="文本框 38"/>
            <p:cNvSpPr txBox="1">
              <a:spLocks noChangeArrowheads="1"/>
            </p:cNvSpPr>
            <p:nvPr/>
          </p:nvSpPr>
          <p:spPr bwMode="auto">
            <a:xfrm>
              <a:off x="1450020" y="480230"/>
              <a:ext cx="362426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输入你的智能标题</a:t>
              </a:r>
              <a:endParaRPr lang="zh-CN" altLang="en-US" sz="24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1450020" y="941895"/>
              <a:ext cx="686752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atinLnBrk="1">
                <a:lnSpc>
                  <a:spcPct val="150000"/>
                </a:lnSpc>
              </a:pPr>
              <a:r>
                <a:rPr lang="en-US" altLang="zh-CN" sz="1600" noProof="1" smtClean="0">
                  <a:solidFill>
                    <a:schemeClr val="bg1"/>
                  </a:solidFill>
                  <a:latin typeface="+mj-ea"/>
                  <a:ea typeface="+mj-ea"/>
                </a:rPr>
                <a:t>Lorem Ipsum Dolor Sit Er Elit Lamet, Consectetaur Cillium Adipisicing Pecu, </a:t>
              </a:r>
              <a:endParaRPr lang="zh-CN" altLang="en-US" sz="1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6202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1450020" y="480230"/>
            <a:ext cx="6867524" cy="923330"/>
            <a:chOff x="1450020" y="480230"/>
            <a:chExt cx="6867524" cy="923330"/>
          </a:xfrm>
        </p:grpSpPr>
        <p:sp>
          <p:nvSpPr>
            <p:cNvPr id="5" name="文本框 38"/>
            <p:cNvSpPr txBox="1">
              <a:spLocks noChangeArrowheads="1"/>
            </p:cNvSpPr>
            <p:nvPr/>
          </p:nvSpPr>
          <p:spPr bwMode="auto">
            <a:xfrm>
              <a:off x="1450020" y="480230"/>
              <a:ext cx="362426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输入你的智能标题</a:t>
              </a:r>
              <a:endParaRPr lang="zh-CN" altLang="en-US" sz="24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450020" y="941895"/>
              <a:ext cx="686752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atinLnBrk="1">
                <a:lnSpc>
                  <a:spcPct val="150000"/>
                </a:lnSpc>
              </a:pPr>
              <a:r>
                <a:rPr lang="en-US" altLang="zh-CN" sz="1600" noProof="1" smtClean="0">
                  <a:solidFill>
                    <a:schemeClr val="bg1"/>
                  </a:solidFill>
                  <a:latin typeface="+mj-ea"/>
                  <a:ea typeface="+mj-ea"/>
                </a:rPr>
                <a:t>Lorem Ipsum Dolor Sit Er Elit Lamet, Consectetaur Cillium Adipisicing Pecu, </a:t>
              </a:r>
              <a:endParaRPr lang="zh-CN" altLang="en-US" sz="1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7" name="Rectangle 89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>
            <a:off x="7916921" y="2026896"/>
            <a:ext cx="3035757" cy="10079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400" b="1" dirty="0">
                <a:solidFill>
                  <a:schemeClr val="bg1"/>
                </a:solidFill>
                <a:ea typeface="Open Sans Light" panose="020B0306030504020204" pitchFamily="34" charset="0"/>
                <a:cs typeface="Open Sans Light" panose="020B0306030504020204" pitchFamily="34" charset="0"/>
              </a:rPr>
              <a:t>Key Words Here</a:t>
            </a:r>
            <a:endParaRPr lang="en-US" sz="1050" dirty="0">
              <a:solidFill>
                <a:schemeClr val="bg1"/>
              </a:solidFill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r>
              <a:rPr lang="en-US" sz="1050" dirty="0">
                <a:solidFill>
                  <a:schemeClr val="bg1"/>
                </a:solidFill>
                <a:ea typeface="Open Sans Light" panose="020B0306030504020204" pitchFamily="34" charset="0"/>
                <a:cs typeface="Open Sans Light" panose="020B0306030504020204" pitchFamily="34" charset="0"/>
              </a:rPr>
              <a:t>Vivamus Quam Dolor, Tempor Ac Gravida Sit Amet, Porta Fermentum Magna. Aliquam Euismod.</a:t>
            </a:r>
          </a:p>
        </p:txBody>
      </p:sp>
      <p:sp>
        <p:nvSpPr>
          <p:cNvPr id="8" name="Rectangle 89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>
            <a:off x="7916921" y="4870109"/>
            <a:ext cx="3035757" cy="10079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400" b="1" dirty="0">
                <a:solidFill>
                  <a:schemeClr val="bg1"/>
                </a:solidFill>
                <a:ea typeface="Open Sans Light" panose="020B0306030504020204" pitchFamily="34" charset="0"/>
                <a:cs typeface="Open Sans Light" panose="020B0306030504020204" pitchFamily="34" charset="0"/>
              </a:rPr>
              <a:t>Key Words Here</a:t>
            </a:r>
            <a:endParaRPr lang="en-US" sz="1050" dirty="0">
              <a:solidFill>
                <a:schemeClr val="bg1"/>
              </a:solidFill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r>
              <a:rPr lang="en-US" sz="1050" dirty="0">
                <a:solidFill>
                  <a:schemeClr val="bg1"/>
                </a:solidFill>
                <a:ea typeface="Open Sans Light" panose="020B0306030504020204" pitchFamily="34" charset="0"/>
                <a:cs typeface="Open Sans Light" panose="020B0306030504020204" pitchFamily="34" charset="0"/>
              </a:rPr>
              <a:t>Vivamus Quam Dolor, Tempor Ac Gravida Sit Amet, Porta Fermentum Magna. Aliquam Euismod.</a:t>
            </a:r>
          </a:p>
        </p:txBody>
      </p:sp>
      <p:sp>
        <p:nvSpPr>
          <p:cNvPr id="9" name="Rectangle 89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>
            <a:off x="1080574" y="2026896"/>
            <a:ext cx="3035757" cy="10079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200000"/>
              </a:lnSpc>
            </a:pPr>
            <a:r>
              <a:rPr lang="en-US" altLang="zh-CN" sz="1400" b="1" dirty="0">
                <a:solidFill>
                  <a:schemeClr val="bg1"/>
                </a:solidFill>
                <a:ea typeface="Open Sans Light" panose="020B0306030504020204" pitchFamily="34" charset="0"/>
                <a:cs typeface="Open Sans Light" panose="020B0306030504020204" pitchFamily="34" charset="0"/>
              </a:rPr>
              <a:t>Key Words Here</a:t>
            </a:r>
            <a:endParaRPr lang="en-US" sz="1050" dirty="0">
              <a:solidFill>
                <a:schemeClr val="bg1"/>
              </a:solidFill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algn="r"/>
            <a:r>
              <a:rPr lang="en-US" sz="1050" dirty="0">
                <a:solidFill>
                  <a:schemeClr val="bg1"/>
                </a:solidFill>
                <a:ea typeface="Open Sans Light" panose="020B0306030504020204" pitchFamily="34" charset="0"/>
                <a:cs typeface="Open Sans Light" panose="020B0306030504020204" pitchFamily="34" charset="0"/>
              </a:rPr>
              <a:t>Vivamus Quam Dolor, Tempor Ac Gravida Sit Amet, Porta Fermentum Magna. Aliquam Euismod.</a:t>
            </a:r>
          </a:p>
        </p:txBody>
      </p:sp>
      <p:sp>
        <p:nvSpPr>
          <p:cNvPr id="10" name="Rectangle 89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>
            <a:off x="1080574" y="4870109"/>
            <a:ext cx="3035757" cy="10079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200000"/>
              </a:lnSpc>
            </a:pPr>
            <a:r>
              <a:rPr lang="en-US" altLang="zh-CN" sz="1400" b="1" dirty="0">
                <a:solidFill>
                  <a:schemeClr val="bg1"/>
                </a:solidFill>
                <a:ea typeface="Open Sans Light" panose="020B0306030504020204" pitchFamily="34" charset="0"/>
                <a:cs typeface="Open Sans Light" panose="020B0306030504020204" pitchFamily="34" charset="0"/>
              </a:rPr>
              <a:t>Key Words Here</a:t>
            </a:r>
            <a:endParaRPr lang="en-US" sz="1050" dirty="0">
              <a:solidFill>
                <a:schemeClr val="bg1"/>
              </a:solidFill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algn="r"/>
            <a:r>
              <a:rPr lang="en-US" sz="1050" dirty="0">
                <a:solidFill>
                  <a:schemeClr val="bg1"/>
                </a:solidFill>
                <a:ea typeface="Open Sans Light" panose="020B0306030504020204" pitchFamily="34" charset="0"/>
                <a:cs typeface="Open Sans Light" panose="020B0306030504020204" pitchFamily="34" charset="0"/>
              </a:rPr>
              <a:t>Vivamus Quam Dolor, Tempor Ac Gravida Sit Amet, Porta Fermentum Magna. Aliquam Euismod.</a:t>
            </a:r>
          </a:p>
        </p:txBody>
      </p:sp>
      <p:grpSp>
        <p:nvGrpSpPr>
          <p:cNvPr id="11" name="组合 10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GrpSpPr/>
          <p:nvPr/>
        </p:nvGrpSpPr>
        <p:grpSpPr>
          <a:xfrm>
            <a:off x="6978235" y="3407050"/>
            <a:ext cx="1033279" cy="1033278"/>
            <a:chOff x="6956969" y="3225617"/>
            <a:chExt cx="1033279" cy="1033278"/>
          </a:xfrm>
        </p:grpSpPr>
        <p:sp>
          <p:nvSpPr>
            <p:cNvPr id="12" name="Freeform 179"/>
            <p:cNvSpPr/>
            <p:nvPr/>
          </p:nvSpPr>
          <p:spPr>
            <a:xfrm>
              <a:off x="6956969" y="3225617"/>
              <a:ext cx="1033279" cy="1033278"/>
            </a:xfrm>
            <a:custGeom>
              <a:avLst/>
              <a:gdLst>
                <a:gd name="connsiteX0" fmla="*/ 0 w 1343223"/>
                <a:gd name="connsiteY0" fmla="*/ 671612 h 1343223"/>
                <a:gd name="connsiteX1" fmla="*/ 671612 w 1343223"/>
                <a:gd name="connsiteY1" fmla="*/ 0 h 1343223"/>
                <a:gd name="connsiteX2" fmla="*/ 1343224 w 1343223"/>
                <a:gd name="connsiteY2" fmla="*/ 671612 h 1343223"/>
                <a:gd name="connsiteX3" fmla="*/ 671612 w 1343223"/>
                <a:gd name="connsiteY3" fmla="*/ 1343224 h 1343223"/>
                <a:gd name="connsiteX4" fmla="*/ 0 w 1343223"/>
                <a:gd name="connsiteY4" fmla="*/ 671612 h 134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223" h="1343223">
                  <a:moveTo>
                    <a:pt x="0" y="671612"/>
                  </a:moveTo>
                  <a:cubicBezTo>
                    <a:pt x="0" y="300691"/>
                    <a:pt x="300691" y="0"/>
                    <a:pt x="671612" y="0"/>
                  </a:cubicBezTo>
                  <a:cubicBezTo>
                    <a:pt x="1042533" y="0"/>
                    <a:pt x="1343224" y="300691"/>
                    <a:pt x="1343224" y="671612"/>
                  </a:cubicBezTo>
                  <a:cubicBezTo>
                    <a:pt x="1343224" y="1042533"/>
                    <a:pt x="1042533" y="1343224"/>
                    <a:pt x="671612" y="1343224"/>
                  </a:cubicBezTo>
                  <a:cubicBezTo>
                    <a:pt x="300691" y="1343224"/>
                    <a:pt x="0" y="1042533"/>
                    <a:pt x="0" y="671612"/>
                  </a:cubicBezTo>
                  <a:close/>
                </a:path>
              </a:pathLst>
            </a:custGeom>
            <a:solidFill>
              <a:schemeClr val="bg1">
                <a:alpha val="27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b="1">
                <a:solidFill>
                  <a:schemeClr val="bg1"/>
                </a:solidFill>
                <a:sym typeface="Arial" panose="020B0604020202020204" pitchFamily="34" charset="0"/>
              </a:endParaRPr>
            </a:p>
          </p:txBody>
        </p:sp>
        <p:sp>
          <p:nvSpPr>
            <p:cNvPr id="13" name="Freeform 10"/>
            <p:cNvSpPr>
              <a:spLocks noEditPoints="1"/>
            </p:cNvSpPr>
            <p:nvPr/>
          </p:nvSpPr>
          <p:spPr bwMode="auto">
            <a:xfrm>
              <a:off x="7304012" y="3533915"/>
              <a:ext cx="338347" cy="336919"/>
            </a:xfrm>
            <a:custGeom>
              <a:avLst/>
              <a:gdLst>
                <a:gd name="T0" fmla="*/ 100 w 100"/>
                <a:gd name="T1" fmla="*/ 56 h 100"/>
                <a:gd name="T2" fmla="*/ 44 w 100"/>
                <a:gd name="T3" fmla="*/ 0 h 100"/>
                <a:gd name="T4" fmla="*/ 40 w 100"/>
                <a:gd name="T5" fmla="*/ 0 h 100"/>
                <a:gd name="T6" fmla="*/ 40 w 100"/>
                <a:gd name="T7" fmla="*/ 11 h 100"/>
                <a:gd name="T8" fmla="*/ 0 w 100"/>
                <a:gd name="T9" fmla="*/ 56 h 100"/>
                <a:gd name="T10" fmla="*/ 44 w 100"/>
                <a:gd name="T11" fmla="*/ 100 h 100"/>
                <a:gd name="T12" fmla="*/ 69 w 100"/>
                <a:gd name="T13" fmla="*/ 93 h 100"/>
                <a:gd name="T14" fmla="*/ 89 w 100"/>
                <a:gd name="T15" fmla="*/ 60 h 100"/>
                <a:gd name="T16" fmla="*/ 100 w 100"/>
                <a:gd name="T17" fmla="*/ 60 h 100"/>
                <a:gd name="T18" fmla="*/ 100 w 100"/>
                <a:gd name="T19" fmla="*/ 56 h 100"/>
                <a:gd name="T20" fmla="*/ 64 w 100"/>
                <a:gd name="T21" fmla="*/ 86 h 100"/>
                <a:gd name="T22" fmla="*/ 44 w 100"/>
                <a:gd name="T23" fmla="*/ 92 h 100"/>
                <a:gd name="T24" fmla="*/ 8 w 100"/>
                <a:gd name="T25" fmla="*/ 56 h 100"/>
                <a:gd name="T26" fmla="*/ 40 w 100"/>
                <a:gd name="T27" fmla="*/ 20 h 100"/>
                <a:gd name="T28" fmla="*/ 40 w 100"/>
                <a:gd name="T29" fmla="*/ 60 h 100"/>
                <a:gd name="T30" fmla="*/ 80 w 100"/>
                <a:gd name="T31" fmla="*/ 60 h 100"/>
                <a:gd name="T32" fmla="*/ 64 w 100"/>
                <a:gd name="T33" fmla="*/ 86 h 100"/>
                <a:gd name="T34" fmla="*/ 49 w 100"/>
                <a:gd name="T35" fmla="*/ 52 h 100"/>
                <a:gd name="T36" fmla="*/ 49 w 100"/>
                <a:gd name="T37" fmla="*/ 9 h 100"/>
                <a:gd name="T38" fmla="*/ 91 w 100"/>
                <a:gd name="T39" fmla="*/ 52 h 100"/>
                <a:gd name="T40" fmla="*/ 49 w 100"/>
                <a:gd name="T41" fmla="*/ 52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0" h="100">
                  <a:moveTo>
                    <a:pt x="100" y="56"/>
                  </a:moveTo>
                  <a:cubicBezTo>
                    <a:pt x="100" y="25"/>
                    <a:pt x="75" y="0"/>
                    <a:pt x="44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17" y="14"/>
                    <a:pt x="0" y="33"/>
                    <a:pt x="0" y="56"/>
                  </a:cubicBezTo>
                  <a:cubicBezTo>
                    <a:pt x="0" y="80"/>
                    <a:pt x="20" y="100"/>
                    <a:pt x="44" y="100"/>
                  </a:cubicBezTo>
                  <a:cubicBezTo>
                    <a:pt x="53" y="100"/>
                    <a:pt x="62" y="98"/>
                    <a:pt x="69" y="93"/>
                  </a:cubicBezTo>
                  <a:cubicBezTo>
                    <a:pt x="80" y="85"/>
                    <a:pt x="87" y="73"/>
                    <a:pt x="89" y="60"/>
                  </a:cubicBezTo>
                  <a:cubicBezTo>
                    <a:pt x="100" y="60"/>
                    <a:pt x="100" y="60"/>
                    <a:pt x="100" y="60"/>
                  </a:cubicBezTo>
                  <a:lnTo>
                    <a:pt x="100" y="56"/>
                  </a:lnTo>
                  <a:close/>
                  <a:moveTo>
                    <a:pt x="64" y="86"/>
                  </a:moveTo>
                  <a:cubicBezTo>
                    <a:pt x="59" y="90"/>
                    <a:pt x="52" y="92"/>
                    <a:pt x="44" y="92"/>
                  </a:cubicBezTo>
                  <a:cubicBezTo>
                    <a:pt x="25" y="92"/>
                    <a:pt x="8" y="76"/>
                    <a:pt x="8" y="56"/>
                  </a:cubicBezTo>
                  <a:cubicBezTo>
                    <a:pt x="8" y="37"/>
                    <a:pt x="22" y="22"/>
                    <a:pt x="40" y="20"/>
                  </a:cubicBezTo>
                  <a:cubicBezTo>
                    <a:pt x="40" y="60"/>
                    <a:pt x="40" y="60"/>
                    <a:pt x="40" y="60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79" y="70"/>
                    <a:pt x="73" y="80"/>
                    <a:pt x="64" y="86"/>
                  </a:cubicBezTo>
                  <a:moveTo>
                    <a:pt x="49" y="52"/>
                  </a:moveTo>
                  <a:cubicBezTo>
                    <a:pt x="49" y="9"/>
                    <a:pt x="49" y="9"/>
                    <a:pt x="49" y="9"/>
                  </a:cubicBezTo>
                  <a:cubicBezTo>
                    <a:pt x="71" y="11"/>
                    <a:pt x="89" y="29"/>
                    <a:pt x="91" y="52"/>
                  </a:cubicBezTo>
                  <a:lnTo>
                    <a:pt x="49" y="5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组合 13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GrpSpPr/>
          <p:nvPr/>
        </p:nvGrpSpPr>
        <p:grpSpPr>
          <a:xfrm>
            <a:off x="5570256" y="2071461"/>
            <a:ext cx="1033279" cy="1033278"/>
            <a:chOff x="5548990" y="1890028"/>
            <a:chExt cx="1033279" cy="1033278"/>
          </a:xfrm>
        </p:grpSpPr>
        <p:sp>
          <p:nvSpPr>
            <p:cNvPr id="15" name="Freeform 178"/>
            <p:cNvSpPr/>
            <p:nvPr/>
          </p:nvSpPr>
          <p:spPr>
            <a:xfrm>
              <a:off x="5548990" y="1890028"/>
              <a:ext cx="1033279" cy="1033278"/>
            </a:xfrm>
            <a:custGeom>
              <a:avLst/>
              <a:gdLst>
                <a:gd name="connsiteX0" fmla="*/ 0 w 1343223"/>
                <a:gd name="connsiteY0" fmla="*/ 671612 h 1343223"/>
                <a:gd name="connsiteX1" fmla="*/ 671612 w 1343223"/>
                <a:gd name="connsiteY1" fmla="*/ 0 h 1343223"/>
                <a:gd name="connsiteX2" fmla="*/ 1343224 w 1343223"/>
                <a:gd name="connsiteY2" fmla="*/ 671612 h 1343223"/>
                <a:gd name="connsiteX3" fmla="*/ 671612 w 1343223"/>
                <a:gd name="connsiteY3" fmla="*/ 1343224 h 1343223"/>
                <a:gd name="connsiteX4" fmla="*/ 0 w 1343223"/>
                <a:gd name="connsiteY4" fmla="*/ 671612 h 134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223" h="1343223">
                  <a:moveTo>
                    <a:pt x="0" y="671612"/>
                  </a:moveTo>
                  <a:cubicBezTo>
                    <a:pt x="0" y="300691"/>
                    <a:pt x="300691" y="0"/>
                    <a:pt x="671612" y="0"/>
                  </a:cubicBezTo>
                  <a:cubicBezTo>
                    <a:pt x="1042533" y="0"/>
                    <a:pt x="1343224" y="300691"/>
                    <a:pt x="1343224" y="671612"/>
                  </a:cubicBezTo>
                  <a:cubicBezTo>
                    <a:pt x="1343224" y="1042533"/>
                    <a:pt x="1042533" y="1343224"/>
                    <a:pt x="671612" y="1343224"/>
                  </a:cubicBezTo>
                  <a:cubicBezTo>
                    <a:pt x="300691" y="1343224"/>
                    <a:pt x="0" y="1042533"/>
                    <a:pt x="0" y="671612"/>
                  </a:cubicBezTo>
                  <a:close/>
                </a:path>
              </a:pathLst>
            </a:custGeom>
            <a:solidFill>
              <a:schemeClr val="bg1">
                <a:alpha val="27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b="1">
                <a:solidFill>
                  <a:schemeClr val="bg1"/>
                </a:solidFill>
                <a:sym typeface="Arial" panose="020B0604020202020204" pitchFamily="34" charset="0"/>
              </a:endParaRPr>
            </a:p>
          </p:txBody>
        </p:sp>
        <p:grpSp>
          <p:nvGrpSpPr>
            <p:cNvPr id="16" name="Group 11"/>
            <p:cNvGrpSpPr/>
            <p:nvPr/>
          </p:nvGrpSpPr>
          <p:grpSpPr bwMode="auto">
            <a:xfrm>
              <a:off x="5901879" y="2293317"/>
              <a:ext cx="336920" cy="296946"/>
              <a:chOff x="0" y="0"/>
              <a:chExt cx="236" cy="208"/>
            </a:xfrm>
            <a:solidFill>
              <a:schemeClr val="bg1"/>
            </a:solidFill>
          </p:grpSpPr>
          <p:sp>
            <p:nvSpPr>
              <p:cNvPr id="17" name="Freeform 12"/>
              <p:cNvSpPr>
                <a:spLocks noEditPoints="1"/>
              </p:cNvSpPr>
              <p:nvPr/>
            </p:nvSpPr>
            <p:spPr bwMode="auto">
              <a:xfrm>
                <a:off x="0" y="45"/>
                <a:ext cx="193" cy="163"/>
              </a:xfrm>
              <a:custGeom>
                <a:avLst/>
                <a:gdLst>
                  <a:gd name="T0" fmla="*/ 77 w 82"/>
                  <a:gd name="T1" fmla="*/ 0 h 69"/>
                  <a:gd name="T2" fmla="*/ 4 w 82"/>
                  <a:gd name="T3" fmla="*/ 0 h 69"/>
                  <a:gd name="T4" fmla="*/ 0 w 82"/>
                  <a:gd name="T5" fmla="*/ 4 h 69"/>
                  <a:gd name="T6" fmla="*/ 0 w 82"/>
                  <a:gd name="T7" fmla="*/ 65 h 69"/>
                  <a:gd name="T8" fmla="*/ 4 w 82"/>
                  <a:gd name="T9" fmla="*/ 69 h 69"/>
                  <a:gd name="T10" fmla="*/ 77 w 82"/>
                  <a:gd name="T11" fmla="*/ 69 h 69"/>
                  <a:gd name="T12" fmla="*/ 82 w 82"/>
                  <a:gd name="T13" fmla="*/ 65 h 69"/>
                  <a:gd name="T14" fmla="*/ 82 w 82"/>
                  <a:gd name="T15" fmla="*/ 40 h 69"/>
                  <a:gd name="T16" fmla="*/ 82 w 82"/>
                  <a:gd name="T17" fmla="*/ 29 h 69"/>
                  <a:gd name="T18" fmla="*/ 82 w 82"/>
                  <a:gd name="T19" fmla="*/ 4 h 69"/>
                  <a:gd name="T20" fmla="*/ 77 w 82"/>
                  <a:gd name="T21" fmla="*/ 0 h 69"/>
                  <a:gd name="T22" fmla="*/ 9 w 82"/>
                  <a:gd name="T23" fmla="*/ 61 h 69"/>
                  <a:gd name="T24" fmla="*/ 9 w 82"/>
                  <a:gd name="T25" fmla="*/ 9 h 69"/>
                  <a:gd name="T26" fmla="*/ 73 w 82"/>
                  <a:gd name="T27" fmla="*/ 9 h 69"/>
                  <a:gd name="T28" fmla="*/ 73 w 82"/>
                  <a:gd name="T29" fmla="*/ 25 h 69"/>
                  <a:gd name="T30" fmla="*/ 64 w 82"/>
                  <a:gd name="T31" fmla="*/ 25 h 69"/>
                  <a:gd name="T32" fmla="*/ 55 w 82"/>
                  <a:gd name="T33" fmla="*/ 35 h 69"/>
                  <a:gd name="T34" fmla="*/ 64 w 82"/>
                  <a:gd name="T35" fmla="*/ 44 h 69"/>
                  <a:gd name="T36" fmla="*/ 73 w 82"/>
                  <a:gd name="T37" fmla="*/ 44 h 69"/>
                  <a:gd name="T38" fmla="*/ 73 w 82"/>
                  <a:gd name="T39" fmla="*/ 61 h 69"/>
                  <a:gd name="T40" fmla="*/ 9 w 82"/>
                  <a:gd name="T41" fmla="*/ 61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2" h="69">
                    <a:moveTo>
                      <a:pt x="77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7"/>
                      <a:pt x="2" y="69"/>
                      <a:pt x="4" y="69"/>
                    </a:cubicBezTo>
                    <a:cubicBezTo>
                      <a:pt x="77" y="69"/>
                      <a:pt x="77" y="69"/>
                      <a:pt x="77" y="69"/>
                    </a:cubicBezTo>
                    <a:cubicBezTo>
                      <a:pt x="80" y="69"/>
                      <a:pt x="82" y="67"/>
                      <a:pt x="82" y="65"/>
                    </a:cubicBezTo>
                    <a:cubicBezTo>
                      <a:pt x="82" y="40"/>
                      <a:pt x="82" y="40"/>
                      <a:pt x="82" y="40"/>
                    </a:cubicBezTo>
                    <a:cubicBezTo>
                      <a:pt x="82" y="29"/>
                      <a:pt x="82" y="29"/>
                      <a:pt x="82" y="29"/>
                    </a:cubicBezTo>
                    <a:cubicBezTo>
                      <a:pt x="82" y="4"/>
                      <a:pt x="82" y="4"/>
                      <a:pt x="82" y="4"/>
                    </a:cubicBezTo>
                    <a:cubicBezTo>
                      <a:pt x="82" y="2"/>
                      <a:pt x="80" y="0"/>
                      <a:pt x="77" y="0"/>
                    </a:cubicBezTo>
                    <a:moveTo>
                      <a:pt x="9" y="61"/>
                    </a:moveTo>
                    <a:cubicBezTo>
                      <a:pt x="9" y="9"/>
                      <a:pt x="9" y="9"/>
                      <a:pt x="9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25"/>
                      <a:pt x="73" y="25"/>
                      <a:pt x="73" y="25"/>
                    </a:cubicBezTo>
                    <a:cubicBezTo>
                      <a:pt x="64" y="25"/>
                      <a:pt x="64" y="25"/>
                      <a:pt x="64" y="25"/>
                    </a:cubicBezTo>
                    <a:cubicBezTo>
                      <a:pt x="59" y="25"/>
                      <a:pt x="55" y="29"/>
                      <a:pt x="55" y="35"/>
                    </a:cubicBezTo>
                    <a:cubicBezTo>
                      <a:pt x="55" y="40"/>
                      <a:pt x="59" y="44"/>
                      <a:pt x="64" y="44"/>
                    </a:cubicBezTo>
                    <a:cubicBezTo>
                      <a:pt x="73" y="44"/>
                      <a:pt x="73" y="44"/>
                      <a:pt x="73" y="44"/>
                    </a:cubicBezTo>
                    <a:cubicBezTo>
                      <a:pt x="73" y="61"/>
                      <a:pt x="73" y="61"/>
                      <a:pt x="73" y="61"/>
                    </a:cubicBezTo>
                    <a:lnTo>
                      <a:pt x="9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Freeform 13"/>
              <p:cNvSpPr/>
              <p:nvPr/>
            </p:nvSpPr>
            <p:spPr bwMode="auto">
              <a:xfrm>
                <a:off x="44" y="0"/>
                <a:ext cx="192" cy="165"/>
              </a:xfrm>
              <a:custGeom>
                <a:avLst/>
                <a:gdLst>
                  <a:gd name="T0" fmla="*/ 77 w 81"/>
                  <a:gd name="T1" fmla="*/ 0 h 70"/>
                  <a:gd name="T2" fmla="*/ 4 w 81"/>
                  <a:gd name="T3" fmla="*/ 0 h 70"/>
                  <a:gd name="T4" fmla="*/ 0 w 81"/>
                  <a:gd name="T5" fmla="*/ 4 h 70"/>
                  <a:gd name="T6" fmla="*/ 4 w 81"/>
                  <a:gd name="T7" fmla="*/ 9 h 70"/>
                  <a:gd name="T8" fmla="*/ 73 w 81"/>
                  <a:gd name="T9" fmla="*/ 9 h 70"/>
                  <a:gd name="T10" fmla="*/ 73 w 81"/>
                  <a:gd name="T11" fmla="*/ 65 h 70"/>
                  <a:gd name="T12" fmla="*/ 77 w 81"/>
                  <a:gd name="T13" fmla="*/ 70 h 70"/>
                  <a:gd name="T14" fmla="*/ 81 w 81"/>
                  <a:gd name="T15" fmla="*/ 65 h 70"/>
                  <a:gd name="T16" fmla="*/ 81 w 81"/>
                  <a:gd name="T17" fmla="*/ 4 h 70"/>
                  <a:gd name="T18" fmla="*/ 77 w 81"/>
                  <a:gd name="T1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1" h="70">
                    <a:moveTo>
                      <a:pt x="77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4" y="9"/>
                    </a:cubicBezTo>
                    <a:cubicBezTo>
                      <a:pt x="73" y="9"/>
                      <a:pt x="73" y="9"/>
                      <a:pt x="73" y="9"/>
                    </a:cubicBezTo>
                    <a:cubicBezTo>
                      <a:pt x="73" y="65"/>
                      <a:pt x="73" y="65"/>
                      <a:pt x="73" y="65"/>
                    </a:cubicBezTo>
                    <a:cubicBezTo>
                      <a:pt x="73" y="68"/>
                      <a:pt x="75" y="70"/>
                      <a:pt x="77" y="70"/>
                    </a:cubicBezTo>
                    <a:cubicBezTo>
                      <a:pt x="79" y="70"/>
                      <a:pt x="81" y="68"/>
                      <a:pt x="81" y="65"/>
                    </a:cubicBezTo>
                    <a:cubicBezTo>
                      <a:pt x="81" y="4"/>
                      <a:pt x="81" y="4"/>
                      <a:pt x="81" y="4"/>
                    </a:cubicBezTo>
                    <a:cubicBezTo>
                      <a:pt x="81" y="2"/>
                      <a:pt x="79" y="0"/>
                      <a:pt x="7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19" name="组合 18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GrpSpPr/>
          <p:nvPr/>
        </p:nvGrpSpPr>
        <p:grpSpPr>
          <a:xfrm>
            <a:off x="5570256" y="4797763"/>
            <a:ext cx="1033279" cy="1033278"/>
            <a:chOff x="5548990" y="4616330"/>
            <a:chExt cx="1033279" cy="1033278"/>
          </a:xfrm>
        </p:grpSpPr>
        <p:sp>
          <p:nvSpPr>
            <p:cNvPr id="20" name="Freeform 180"/>
            <p:cNvSpPr/>
            <p:nvPr/>
          </p:nvSpPr>
          <p:spPr>
            <a:xfrm>
              <a:off x="5548990" y="4616330"/>
              <a:ext cx="1033279" cy="1033278"/>
            </a:xfrm>
            <a:custGeom>
              <a:avLst/>
              <a:gdLst>
                <a:gd name="connsiteX0" fmla="*/ 0 w 1343223"/>
                <a:gd name="connsiteY0" fmla="*/ 671612 h 1343223"/>
                <a:gd name="connsiteX1" fmla="*/ 671612 w 1343223"/>
                <a:gd name="connsiteY1" fmla="*/ 0 h 1343223"/>
                <a:gd name="connsiteX2" fmla="*/ 1343224 w 1343223"/>
                <a:gd name="connsiteY2" fmla="*/ 671612 h 1343223"/>
                <a:gd name="connsiteX3" fmla="*/ 671612 w 1343223"/>
                <a:gd name="connsiteY3" fmla="*/ 1343224 h 1343223"/>
                <a:gd name="connsiteX4" fmla="*/ 0 w 1343223"/>
                <a:gd name="connsiteY4" fmla="*/ 671612 h 134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223" h="1343223">
                  <a:moveTo>
                    <a:pt x="0" y="671612"/>
                  </a:moveTo>
                  <a:cubicBezTo>
                    <a:pt x="0" y="300691"/>
                    <a:pt x="300691" y="0"/>
                    <a:pt x="671612" y="0"/>
                  </a:cubicBezTo>
                  <a:cubicBezTo>
                    <a:pt x="1042533" y="0"/>
                    <a:pt x="1343224" y="300691"/>
                    <a:pt x="1343224" y="671612"/>
                  </a:cubicBezTo>
                  <a:cubicBezTo>
                    <a:pt x="1343224" y="1042533"/>
                    <a:pt x="1042533" y="1343224"/>
                    <a:pt x="671612" y="1343224"/>
                  </a:cubicBezTo>
                  <a:cubicBezTo>
                    <a:pt x="300691" y="1343224"/>
                    <a:pt x="0" y="1042533"/>
                    <a:pt x="0" y="671612"/>
                  </a:cubicBezTo>
                  <a:close/>
                </a:path>
              </a:pathLst>
            </a:custGeom>
            <a:solidFill>
              <a:schemeClr val="bg1">
                <a:alpha val="27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b="1">
                <a:solidFill>
                  <a:schemeClr val="bg1"/>
                </a:solidFill>
                <a:sym typeface="Arial" panose="020B0604020202020204" pitchFamily="34" charset="0"/>
              </a:endParaRPr>
            </a:p>
          </p:txBody>
        </p:sp>
        <p:grpSp>
          <p:nvGrpSpPr>
            <p:cNvPr id="21" name="Group 14"/>
            <p:cNvGrpSpPr/>
            <p:nvPr/>
          </p:nvGrpSpPr>
          <p:grpSpPr bwMode="auto">
            <a:xfrm>
              <a:off x="5896803" y="4971988"/>
              <a:ext cx="341201" cy="338346"/>
              <a:chOff x="0" y="0"/>
              <a:chExt cx="239" cy="237"/>
            </a:xfrm>
            <a:solidFill>
              <a:schemeClr val="bg1"/>
            </a:solidFill>
          </p:grpSpPr>
          <p:sp>
            <p:nvSpPr>
              <p:cNvPr id="22" name="Freeform 15"/>
              <p:cNvSpPr/>
              <p:nvPr/>
            </p:nvSpPr>
            <p:spPr bwMode="auto">
              <a:xfrm>
                <a:off x="0" y="22"/>
                <a:ext cx="217" cy="215"/>
              </a:xfrm>
              <a:custGeom>
                <a:avLst/>
                <a:gdLst>
                  <a:gd name="T0" fmla="*/ 87 w 92"/>
                  <a:gd name="T1" fmla="*/ 41 h 91"/>
                  <a:gd name="T2" fmla="*/ 83 w 92"/>
                  <a:gd name="T3" fmla="*/ 45 h 91"/>
                  <a:gd name="T4" fmla="*/ 83 w 92"/>
                  <a:gd name="T5" fmla="*/ 67 h 91"/>
                  <a:gd name="T6" fmla="*/ 73 w 92"/>
                  <a:gd name="T7" fmla="*/ 81 h 91"/>
                  <a:gd name="T8" fmla="*/ 68 w 92"/>
                  <a:gd name="T9" fmla="*/ 82 h 91"/>
                  <a:gd name="T10" fmla="*/ 24 w 92"/>
                  <a:gd name="T11" fmla="*/ 82 h 91"/>
                  <a:gd name="T12" fmla="*/ 9 w 92"/>
                  <a:gd name="T13" fmla="*/ 67 h 91"/>
                  <a:gd name="T14" fmla="*/ 9 w 92"/>
                  <a:gd name="T15" fmla="*/ 24 h 91"/>
                  <a:gd name="T16" fmla="*/ 24 w 92"/>
                  <a:gd name="T17" fmla="*/ 8 h 91"/>
                  <a:gd name="T18" fmla="*/ 46 w 92"/>
                  <a:gd name="T19" fmla="*/ 8 h 91"/>
                  <a:gd name="T20" fmla="*/ 50 w 92"/>
                  <a:gd name="T21" fmla="*/ 4 h 91"/>
                  <a:gd name="T22" fmla="*/ 46 w 92"/>
                  <a:gd name="T23" fmla="*/ 0 h 91"/>
                  <a:gd name="T24" fmla="*/ 24 w 92"/>
                  <a:gd name="T25" fmla="*/ 0 h 91"/>
                  <a:gd name="T26" fmla="*/ 0 w 92"/>
                  <a:gd name="T27" fmla="*/ 24 h 91"/>
                  <a:gd name="T28" fmla="*/ 0 w 92"/>
                  <a:gd name="T29" fmla="*/ 67 h 91"/>
                  <a:gd name="T30" fmla="*/ 24 w 92"/>
                  <a:gd name="T31" fmla="*/ 91 h 91"/>
                  <a:gd name="T32" fmla="*/ 68 w 92"/>
                  <a:gd name="T33" fmla="*/ 91 h 91"/>
                  <a:gd name="T34" fmla="*/ 76 w 92"/>
                  <a:gd name="T35" fmla="*/ 89 h 91"/>
                  <a:gd name="T36" fmla="*/ 92 w 92"/>
                  <a:gd name="T37" fmla="*/ 67 h 91"/>
                  <a:gd name="T38" fmla="*/ 92 w 92"/>
                  <a:gd name="T39" fmla="*/ 45 h 91"/>
                  <a:gd name="T40" fmla="*/ 87 w 92"/>
                  <a:gd name="T41" fmla="*/ 4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2" h="91">
                    <a:moveTo>
                      <a:pt x="87" y="41"/>
                    </a:moveTo>
                    <a:cubicBezTo>
                      <a:pt x="85" y="41"/>
                      <a:pt x="83" y="43"/>
                      <a:pt x="83" y="45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3" y="73"/>
                      <a:pt x="79" y="79"/>
                      <a:pt x="73" y="81"/>
                    </a:cubicBezTo>
                    <a:cubicBezTo>
                      <a:pt x="71" y="82"/>
                      <a:pt x="70" y="82"/>
                      <a:pt x="68" y="82"/>
                    </a:cubicBezTo>
                    <a:cubicBezTo>
                      <a:pt x="24" y="82"/>
                      <a:pt x="24" y="82"/>
                      <a:pt x="24" y="82"/>
                    </a:cubicBezTo>
                    <a:cubicBezTo>
                      <a:pt x="16" y="82"/>
                      <a:pt x="9" y="75"/>
                      <a:pt x="9" y="67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9" y="15"/>
                      <a:pt x="16" y="8"/>
                      <a:pt x="24" y="8"/>
                    </a:cubicBezTo>
                    <a:cubicBezTo>
                      <a:pt x="46" y="8"/>
                      <a:pt x="46" y="8"/>
                      <a:pt x="46" y="8"/>
                    </a:cubicBezTo>
                    <a:cubicBezTo>
                      <a:pt x="48" y="8"/>
                      <a:pt x="50" y="6"/>
                      <a:pt x="50" y="4"/>
                    </a:cubicBezTo>
                    <a:cubicBezTo>
                      <a:pt x="50" y="2"/>
                      <a:pt x="48" y="0"/>
                      <a:pt x="46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1" y="0"/>
                      <a:pt x="0" y="10"/>
                      <a:pt x="0" y="24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80"/>
                      <a:pt x="11" y="91"/>
                      <a:pt x="24" y="91"/>
                    </a:cubicBezTo>
                    <a:cubicBezTo>
                      <a:pt x="68" y="91"/>
                      <a:pt x="68" y="91"/>
                      <a:pt x="68" y="91"/>
                    </a:cubicBezTo>
                    <a:cubicBezTo>
                      <a:pt x="71" y="91"/>
                      <a:pt x="74" y="90"/>
                      <a:pt x="76" y="89"/>
                    </a:cubicBezTo>
                    <a:cubicBezTo>
                      <a:pt x="85" y="86"/>
                      <a:pt x="92" y="77"/>
                      <a:pt x="92" y="67"/>
                    </a:cubicBezTo>
                    <a:cubicBezTo>
                      <a:pt x="92" y="45"/>
                      <a:pt x="92" y="45"/>
                      <a:pt x="92" y="45"/>
                    </a:cubicBezTo>
                    <a:cubicBezTo>
                      <a:pt x="92" y="43"/>
                      <a:pt x="90" y="41"/>
                      <a:pt x="87" y="4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Freeform 16"/>
              <p:cNvSpPr>
                <a:spLocks noEditPoints="1"/>
              </p:cNvSpPr>
              <p:nvPr/>
            </p:nvSpPr>
            <p:spPr bwMode="auto">
              <a:xfrm>
                <a:off x="135" y="0"/>
                <a:ext cx="104" cy="104"/>
              </a:xfrm>
              <a:custGeom>
                <a:avLst/>
                <a:gdLst>
                  <a:gd name="T0" fmla="*/ 22 w 44"/>
                  <a:gd name="T1" fmla="*/ 0 h 44"/>
                  <a:gd name="T2" fmla="*/ 0 w 44"/>
                  <a:gd name="T3" fmla="*/ 22 h 44"/>
                  <a:gd name="T4" fmla="*/ 22 w 44"/>
                  <a:gd name="T5" fmla="*/ 44 h 44"/>
                  <a:gd name="T6" fmla="*/ 44 w 44"/>
                  <a:gd name="T7" fmla="*/ 22 h 44"/>
                  <a:gd name="T8" fmla="*/ 22 w 44"/>
                  <a:gd name="T9" fmla="*/ 0 h 44"/>
                  <a:gd name="T10" fmla="*/ 22 w 44"/>
                  <a:gd name="T11" fmla="*/ 35 h 44"/>
                  <a:gd name="T12" fmla="*/ 8 w 44"/>
                  <a:gd name="T13" fmla="*/ 22 h 44"/>
                  <a:gd name="T14" fmla="*/ 22 w 44"/>
                  <a:gd name="T15" fmla="*/ 8 h 44"/>
                  <a:gd name="T16" fmla="*/ 35 w 44"/>
                  <a:gd name="T17" fmla="*/ 22 h 44"/>
                  <a:gd name="T18" fmla="*/ 22 w 44"/>
                  <a:gd name="T19" fmla="*/ 35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" h="44">
                    <a:moveTo>
                      <a:pt x="22" y="0"/>
                    </a:moveTo>
                    <a:cubicBezTo>
                      <a:pt x="10" y="0"/>
                      <a:pt x="0" y="9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ubicBezTo>
                      <a:pt x="34" y="44"/>
                      <a:pt x="44" y="34"/>
                      <a:pt x="44" y="22"/>
                    </a:cubicBezTo>
                    <a:cubicBezTo>
                      <a:pt x="44" y="9"/>
                      <a:pt x="34" y="0"/>
                      <a:pt x="22" y="0"/>
                    </a:cubicBezTo>
                    <a:moveTo>
                      <a:pt x="22" y="35"/>
                    </a:moveTo>
                    <a:cubicBezTo>
                      <a:pt x="14" y="35"/>
                      <a:pt x="8" y="29"/>
                      <a:pt x="8" y="22"/>
                    </a:cubicBezTo>
                    <a:cubicBezTo>
                      <a:pt x="8" y="14"/>
                      <a:pt x="14" y="8"/>
                      <a:pt x="22" y="8"/>
                    </a:cubicBezTo>
                    <a:cubicBezTo>
                      <a:pt x="29" y="8"/>
                      <a:pt x="35" y="14"/>
                      <a:pt x="35" y="22"/>
                    </a:cubicBezTo>
                    <a:cubicBezTo>
                      <a:pt x="35" y="29"/>
                      <a:pt x="29" y="35"/>
                      <a:pt x="22" y="3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Freeform 17"/>
              <p:cNvSpPr/>
              <p:nvPr/>
            </p:nvSpPr>
            <p:spPr bwMode="auto">
              <a:xfrm>
                <a:off x="80" y="97"/>
                <a:ext cx="57" cy="21"/>
              </a:xfrm>
              <a:custGeom>
                <a:avLst/>
                <a:gdLst>
                  <a:gd name="T0" fmla="*/ 0 w 24"/>
                  <a:gd name="T1" fmla="*/ 4 h 9"/>
                  <a:gd name="T2" fmla="*/ 5 w 24"/>
                  <a:gd name="T3" fmla="*/ 9 h 9"/>
                  <a:gd name="T4" fmla="*/ 20 w 24"/>
                  <a:gd name="T5" fmla="*/ 9 h 9"/>
                  <a:gd name="T6" fmla="*/ 24 w 24"/>
                  <a:gd name="T7" fmla="*/ 4 h 9"/>
                  <a:gd name="T8" fmla="*/ 20 w 24"/>
                  <a:gd name="T9" fmla="*/ 0 h 9"/>
                  <a:gd name="T10" fmla="*/ 5 w 24"/>
                  <a:gd name="T11" fmla="*/ 0 h 9"/>
                  <a:gd name="T12" fmla="*/ 0 w 24"/>
                  <a:gd name="T13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9">
                    <a:moveTo>
                      <a:pt x="0" y="4"/>
                    </a:moveTo>
                    <a:cubicBezTo>
                      <a:pt x="0" y="7"/>
                      <a:pt x="2" y="9"/>
                      <a:pt x="5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2" y="9"/>
                      <a:pt x="24" y="7"/>
                      <a:pt x="24" y="4"/>
                    </a:cubicBezTo>
                    <a:cubicBezTo>
                      <a:pt x="24" y="2"/>
                      <a:pt x="22" y="0"/>
                      <a:pt x="20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Freeform 18"/>
              <p:cNvSpPr/>
              <p:nvPr/>
            </p:nvSpPr>
            <p:spPr bwMode="auto">
              <a:xfrm>
                <a:off x="80" y="140"/>
                <a:ext cx="57" cy="21"/>
              </a:xfrm>
              <a:custGeom>
                <a:avLst/>
                <a:gdLst>
                  <a:gd name="T0" fmla="*/ 20 w 24"/>
                  <a:gd name="T1" fmla="*/ 0 h 9"/>
                  <a:gd name="T2" fmla="*/ 5 w 24"/>
                  <a:gd name="T3" fmla="*/ 0 h 9"/>
                  <a:gd name="T4" fmla="*/ 0 w 24"/>
                  <a:gd name="T5" fmla="*/ 4 h 9"/>
                  <a:gd name="T6" fmla="*/ 5 w 24"/>
                  <a:gd name="T7" fmla="*/ 9 h 9"/>
                  <a:gd name="T8" fmla="*/ 20 w 24"/>
                  <a:gd name="T9" fmla="*/ 9 h 9"/>
                  <a:gd name="T10" fmla="*/ 24 w 24"/>
                  <a:gd name="T11" fmla="*/ 4 h 9"/>
                  <a:gd name="T12" fmla="*/ 20 w 24"/>
                  <a:gd name="T1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" h="9">
                    <a:moveTo>
                      <a:pt x="20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7"/>
                      <a:pt x="2" y="9"/>
                      <a:pt x="5" y="9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2" y="9"/>
                      <a:pt x="24" y="7"/>
                      <a:pt x="24" y="4"/>
                    </a:cubicBezTo>
                    <a:cubicBezTo>
                      <a:pt x="24" y="2"/>
                      <a:pt x="22" y="0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6" name="组合 25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GrpSpPr/>
          <p:nvPr/>
        </p:nvGrpSpPr>
        <p:grpSpPr>
          <a:xfrm>
            <a:off x="4210924" y="3401207"/>
            <a:ext cx="1033279" cy="1033278"/>
            <a:chOff x="4189658" y="3219774"/>
            <a:chExt cx="1033279" cy="1033278"/>
          </a:xfrm>
        </p:grpSpPr>
        <p:sp>
          <p:nvSpPr>
            <p:cNvPr id="27" name="Freeform 181"/>
            <p:cNvSpPr/>
            <p:nvPr/>
          </p:nvSpPr>
          <p:spPr>
            <a:xfrm>
              <a:off x="4189658" y="3219774"/>
              <a:ext cx="1033279" cy="1033278"/>
            </a:xfrm>
            <a:custGeom>
              <a:avLst/>
              <a:gdLst>
                <a:gd name="connsiteX0" fmla="*/ 0 w 1343223"/>
                <a:gd name="connsiteY0" fmla="*/ 671612 h 1343223"/>
                <a:gd name="connsiteX1" fmla="*/ 671612 w 1343223"/>
                <a:gd name="connsiteY1" fmla="*/ 0 h 1343223"/>
                <a:gd name="connsiteX2" fmla="*/ 1343224 w 1343223"/>
                <a:gd name="connsiteY2" fmla="*/ 671612 h 1343223"/>
                <a:gd name="connsiteX3" fmla="*/ 671612 w 1343223"/>
                <a:gd name="connsiteY3" fmla="*/ 1343224 h 1343223"/>
                <a:gd name="connsiteX4" fmla="*/ 0 w 1343223"/>
                <a:gd name="connsiteY4" fmla="*/ 671612 h 134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223" h="1343223">
                  <a:moveTo>
                    <a:pt x="0" y="671612"/>
                  </a:moveTo>
                  <a:cubicBezTo>
                    <a:pt x="0" y="300691"/>
                    <a:pt x="300691" y="0"/>
                    <a:pt x="671612" y="0"/>
                  </a:cubicBezTo>
                  <a:cubicBezTo>
                    <a:pt x="1042533" y="0"/>
                    <a:pt x="1343224" y="300691"/>
                    <a:pt x="1343224" y="671612"/>
                  </a:cubicBezTo>
                  <a:cubicBezTo>
                    <a:pt x="1343224" y="1042533"/>
                    <a:pt x="1042533" y="1343224"/>
                    <a:pt x="671612" y="1343224"/>
                  </a:cubicBezTo>
                  <a:cubicBezTo>
                    <a:pt x="300691" y="1343224"/>
                    <a:pt x="0" y="1042533"/>
                    <a:pt x="0" y="671612"/>
                  </a:cubicBezTo>
                  <a:close/>
                </a:path>
              </a:pathLst>
            </a:custGeom>
            <a:solidFill>
              <a:schemeClr val="bg1">
                <a:alpha val="27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b="1">
                <a:solidFill>
                  <a:schemeClr val="bg1"/>
                </a:solidFill>
                <a:sym typeface="Arial" panose="020B0604020202020204" pitchFamily="34" charset="0"/>
              </a:endParaRPr>
            </a:p>
          </p:txBody>
        </p:sp>
        <p:grpSp>
          <p:nvGrpSpPr>
            <p:cNvPr id="28" name="Group 19"/>
            <p:cNvGrpSpPr/>
            <p:nvPr/>
          </p:nvGrpSpPr>
          <p:grpSpPr bwMode="auto">
            <a:xfrm>
              <a:off x="4501071" y="3575506"/>
              <a:ext cx="336919" cy="338347"/>
              <a:chOff x="0" y="0"/>
              <a:chExt cx="236" cy="237"/>
            </a:xfrm>
            <a:solidFill>
              <a:schemeClr val="bg1"/>
            </a:solidFill>
          </p:grpSpPr>
          <p:sp>
            <p:nvSpPr>
              <p:cNvPr id="29" name="Freeform 20"/>
              <p:cNvSpPr>
                <a:spLocks noEditPoints="1"/>
              </p:cNvSpPr>
              <p:nvPr/>
            </p:nvSpPr>
            <p:spPr bwMode="auto">
              <a:xfrm>
                <a:off x="63" y="64"/>
                <a:ext cx="109" cy="109"/>
              </a:xfrm>
              <a:custGeom>
                <a:avLst/>
                <a:gdLst>
                  <a:gd name="T0" fmla="*/ 40 w 46"/>
                  <a:gd name="T1" fmla="*/ 1 h 46"/>
                  <a:gd name="T2" fmla="*/ 13 w 46"/>
                  <a:gd name="T3" fmla="*/ 10 h 46"/>
                  <a:gd name="T4" fmla="*/ 13 w 46"/>
                  <a:gd name="T5" fmla="*/ 10 h 46"/>
                  <a:gd name="T6" fmla="*/ 12 w 46"/>
                  <a:gd name="T7" fmla="*/ 11 h 46"/>
                  <a:gd name="T8" fmla="*/ 12 w 46"/>
                  <a:gd name="T9" fmla="*/ 11 h 46"/>
                  <a:gd name="T10" fmla="*/ 11 w 46"/>
                  <a:gd name="T11" fmla="*/ 11 h 46"/>
                  <a:gd name="T12" fmla="*/ 11 w 46"/>
                  <a:gd name="T13" fmla="*/ 12 h 46"/>
                  <a:gd name="T14" fmla="*/ 11 w 46"/>
                  <a:gd name="T15" fmla="*/ 12 h 46"/>
                  <a:gd name="T16" fmla="*/ 10 w 46"/>
                  <a:gd name="T17" fmla="*/ 13 h 46"/>
                  <a:gd name="T18" fmla="*/ 10 w 46"/>
                  <a:gd name="T19" fmla="*/ 13 h 46"/>
                  <a:gd name="T20" fmla="*/ 0 w 46"/>
                  <a:gd name="T21" fmla="*/ 40 h 46"/>
                  <a:gd name="T22" fmla="*/ 1 w 46"/>
                  <a:gd name="T23" fmla="*/ 45 h 46"/>
                  <a:gd name="T24" fmla="*/ 4 w 46"/>
                  <a:gd name="T25" fmla="*/ 46 h 46"/>
                  <a:gd name="T26" fmla="*/ 6 w 46"/>
                  <a:gd name="T27" fmla="*/ 46 h 46"/>
                  <a:gd name="T28" fmla="*/ 33 w 46"/>
                  <a:gd name="T29" fmla="*/ 36 h 46"/>
                  <a:gd name="T30" fmla="*/ 33 w 46"/>
                  <a:gd name="T31" fmla="*/ 36 h 46"/>
                  <a:gd name="T32" fmla="*/ 34 w 46"/>
                  <a:gd name="T33" fmla="*/ 35 h 46"/>
                  <a:gd name="T34" fmla="*/ 34 w 46"/>
                  <a:gd name="T35" fmla="*/ 35 h 46"/>
                  <a:gd name="T36" fmla="*/ 35 w 46"/>
                  <a:gd name="T37" fmla="*/ 35 h 46"/>
                  <a:gd name="T38" fmla="*/ 35 w 46"/>
                  <a:gd name="T39" fmla="*/ 34 h 46"/>
                  <a:gd name="T40" fmla="*/ 35 w 46"/>
                  <a:gd name="T41" fmla="*/ 34 h 46"/>
                  <a:gd name="T42" fmla="*/ 36 w 46"/>
                  <a:gd name="T43" fmla="*/ 33 h 46"/>
                  <a:gd name="T44" fmla="*/ 36 w 46"/>
                  <a:gd name="T45" fmla="*/ 33 h 46"/>
                  <a:gd name="T46" fmla="*/ 45 w 46"/>
                  <a:gd name="T47" fmla="*/ 6 h 46"/>
                  <a:gd name="T48" fmla="*/ 44 w 46"/>
                  <a:gd name="T49" fmla="*/ 2 h 46"/>
                  <a:gd name="T50" fmla="*/ 40 w 46"/>
                  <a:gd name="T51" fmla="*/ 1 h 46"/>
                  <a:gd name="T52" fmla="*/ 12 w 46"/>
                  <a:gd name="T53" fmla="*/ 34 h 46"/>
                  <a:gd name="T54" fmla="*/ 16 w 46"/>
                  <a:gd name="T55" fmla="*/ 22 h 46"/>
                  <a:gd name="T56" fmla="*/ 24 w 46"/>
                  <a:gd name="T57" fmla="*/ 30 h 46"/>
                  <a:gd name="T58" fmla="*/ 12 w 46"/>
                  <a:gd name="T59" fmla="*/ 3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6" h="46">
                    <a:moveTo>
                      <a:pt x="40" y="1"/>
                    </a:move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2" y="10"/>
                      <a:pt x="12" y="11"/>
                      <a:pt x="12" y="11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2" y="11"/>
                      <a:pt x="11" y="11"/>
                      <a:pt x="11" y="11"/>
                    </a:cubicBezTo>
                    <a:cubicBezTo>
                      <a:pt x="11" y="11"/>
                      <a:pt x="11" y="12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12"/>
                      <a:pt x="10" y="12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0" y="42"/>
                      <a:pt x="0" y="43"/>
                      <a:pt x="1" y="45"/>
                    </a:cubicBezTo>
                    <a:cubicBezTo>
                      <a:pt x="2" y="45"/>
                      <a:pt x="3" y="46"/>
                      <a:pt x="4" y="46"/>
                    </a:cubicBezTo>
                    <a:cubicBezTo>
                      <a:pt x="5" y="46"/>
                      <a:pt x="5" y="46"/>
                      <a:pt x="6" y="46"/>
                    </a:cubicBez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3" y="36"/>
                      <a:pt x="33" y="36"/>
                    </a:cubicBezTo>
                    <a:cubicBezTo>
                      <a:pt x="34" y="36"/>
                      <a:pt x="34" y="35"/>
                      <a:pt x="34" y="35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4" y="35"/>
                      <a:pt x="35" y="35"/>
                      <a:pt x="35" y="35"/>
                    </a:cubicBezTo>
                    <a:cubicBezTo>
                      <a:pt x="35" y="35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6" y="33"/>
                    </a:cubicBezTo>
                    <a:cubicBezTo>
                      <a:pt x="36" y="33"/>
                      <a:pt x="36" y="33"/>
                      <a:pt x="36" y="33"/>
                    </a:cubicBezTo>
                    <a:cubicBezTo>
                      <a:pt x="45" y="6"/>
                      <a:pt x="45" y="6"/>
                      <a:pt x="45" y="6"/>
                    </a:cubicBezTo>
                    <a:cubicBezTo>
                      <a:pt x="46" y="4"/>
                      <a:pt x="46" y="3"/>
                      <a:pt x="44" y="2"/>
                    </a:cubicBezTo>
                    <a:cubicBezTo>
                      <a:pt x="43" y="0"/>
                      <a:pt x="42" y="0"/>
                      <a:pt x="40" y="1"/>
                    </a:cubicBezTo>
                    <a:moveTo>
                      <a:pt x="12" y="34"/>
                    </a:moveTo>
                    <a:cubicBezTo>
                      <a:pt x="16" y="22"/>
                      <a:pt x="16" y="22"/>
                      <a:pt x="16" y="22"/>
                    </a:cubicBezTo>
                    <a:cubicBezTo>
                      <a:pt x="24" y="30"/>
                      <a:pt x="24" y="30"/>
                      <a:pt x="24" y="30"/>
                    </a:cubicBezTo>
                    <a:lnTo>
                      <a:pt x="12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Freeform 21"/>
              <p:cNvSpPr>
                <a:spLocks noEditPoints="1"/>
              </p:cNvSpPr>
              <p:nvPr/>
            </p:nvSpPr>
            <p:spPr bwMode="auto">
              <a:xfrm>
                <a:off x="0" y="0"/>
                <a:ext cx="236" cy="237"/>
              </a:xfrm>
              <a:custGeom>
                <a:avLst/>
                <a:gdLst>
                  <a:gd name="T0" fmla="*/ 81 w 100"/>
                  <a:gd name="T1" fmla="*/ 0 h 100"/>
                  <a:gd name="T2" fmla="*/ 18 w 100"/>
                  <a:gd name="T3" fmla="*/ 0 h 100"/>
                  <a:gd name="T4" fmla="*/ 0 w 100"/>
                  <a:gd name="T5" fmla="*/ 18 h 100"/>
                  <a:gd name="T6" fmla="*/ 0 w 100"/>
                  <a:gd name="T7" fmla="*/ 82 h 100"/>
                  <a:gd name="T8" fmla="*/ 18 w 100"/>
                  <a:gd name="T9" fmla="*/ 100 h 100"/>
                  <a:gd name="T10" fmla="*/ 81 w 100"/>
                  <a:gd name="T11" fmla="*/ 100 h 100"/>
                  <a:gd name="T12" fmla="*/ 85 w 100"/>
                  <a:gd name="T13" fmla="*/ 100 h 100"/>
                  <a:gd name="T14" fmla="*/ 100 w 100"/>
                  <a:gd name="T15" fmla="*/ 82 h 100"/>
                  <a:gd name="T16" fmla="*/ 100 w 100"/>
                  <a:gd name="T17" fmla="*/ 18 h 100"/>
                  <a:gd name="T18" fmla="*/ 81 w 100"/>
                  <a:gd name="T19" fmla="*/ 0 h 100"/>
                  <a:gd name="T20" fmla="*/ 92 w 100"/>
                  <a:gd name="T21" fmla="*/ 82 h 100"/>
                  <a:gd name="T22" fmla="*/ 84 w 100"/>
                  <a:gd name="T23" fmla="*/ 91 h 100"/>
                  <a:gd name="T24" fmla="*/ 81 w 100"/>
                  <a:gd name="T25" fmla="*/ 92 h 100"/>
                  <a:gd name="T26" fmla="*/ 18 w 100"/>
                  <a:gd name="T27" fmla="*/ 92 h 100"/>
                  <a:gd name="T28" fmla="*/ 8 w 100"/>
                  <a:gd name="T29" fmla="*/ 82 h 100"/>
                  <a:gd name="T30" fmla="*/ 8 w 100"/>
                  <a:gd name="T31" fmla="*/ 18 h 100"/>
                  <a:gd name="T32" fmla="*/ 18 w 100"/>
                  <a:gd name="T33" fmla="*/ 8 h 100"/>
                  <a:gd name="T34" fmla="*/ 81 w 100"/>
                  <a:gd name="T35" fmla="*/ 8 h 100"/>
                  <a:gd name="T36" fmla="*/ 92 w 100"/>
                  <a:gd name="T37" fmla="*/ 18 h 100"/>
                  <a:gd name="T38" fmla="*/ 92 w 100"/>
                  <a:gd name="T39" fmla="*/ 82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0" h="100">
                    <a:moveTo>
                      <a:pt x="81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8" y="0"/>
                      <a:pt x="0" y="8"/>
                      <a:pt x="0" y="18"/>
                    </a:cubicBezTo>
                    <a:cubicBezTo>
                      <a:pt x="0" y="82"/>
                      <a:pt x="0" y="82"/>
                      <a:pt x="0" y="82"/>
                    </a:cubicBezTo>
                    <a:cubicBezTo>
                      <a:pt x="0" y="92"/>
                      <a:pt x="8" y="100"/>
                      <a:pt x="18" y="100"/>
                    </a:cubicBezTo>
                    <a:cubicBezTo>
                      <a:pt x="81" y="100"/>
                      <a:pt x="81" y="100"/>
                      <a:pt x="81" y="100"/>
                    </a:cubicBezTo>
                    <a:cubicBezTo>
                      <a:pt x="83" y="100"/>
                      <a:pt x="84" y="100"/>
                      <a:pt x="85" y="100"/>
                    </a:cubicBezTo>
                    <a:cubicBezTo>
                      <a:pt x="94" y="98"/>
                      <a:pt x="100" y="90"/>
                      <a:pt x="100" y="82"/>
                    </a:cubicBezTo>
                    <a:cubicBezTo>
                      <a:pt x="100" y="18"/>
                      <a:pt x="100" y="18"/>
                      <a:pt x="100" y="18"/>
                    </a:cubicBezTo>
                    <a:cubicBezTo>
                      <a:pt x="100" y="8"/>
                      <a:pt x="92" y="0"/>
                      <a:pt x="81" y="0"/>
                    </a:cubicBezTo>
                    <a:moveTo>
                      <a:pt x="92" y="82"/>
                    </a:moveTo>
                    <a:cubicBezTo>
                      <a:pt x="92" y="86"/>
                      <a:pt x="88" y="90"/>
                      <a:pt x="84" y="91"/>
                    </a:cubicBezTo>
                    <a:cubicBezTo>
                      <a:pt x="83" y="92"/>
                      <a:pt x="82" y="92"/>
                      <a:pt x="81" y="92"/>
                    </a:cubicBezTo>
                    <a:cubicBezTo>
                      <a:pt x="18" y="92"/>
                      <a:pt x="18" y="92"/>
                      <a:pt x="18" y="92"/>
                    </a:cubicBezTo>
                    <a:cubicBezTo>
                      <a:pt x="13" y="92"/>
                      <a:pt x="8" y="87"/>
                      <a:pt x="8" y="82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3"/>
                      <a:pt x="13" y="8"/>
                      <a:pt x="18" y="8"/>
                    </a:cubicBezTo>
                    <a:cubicBezTo>
                      <a:pt x="81" y="8"/>
                      <a:pt x="81" y="8"/>
                      <a:pt x="81" y="8"/>
                    </a:cubicBezTo>
                    <a:cubicBezTo>
                      <a:pt x="87" y="8"/>
                      <a:pt x="92" y="13"/>
                      <a:pt x="92" y="18"/>
                    </a:cubicBezTo>
                    <a:lnTo>
                      <a:pt x="92" y="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325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3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0169 0.19445 L 1.25E-6 -3.7037E-6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-9722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3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0169 -0.20463 L 1.25E-6 2.59259E-6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10231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3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1138 0.00046 L -3.54167E-6 3.7037E-7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90" y="-23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3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11367 -0.00069 L -4.16667E-7 -3.7037E-6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90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1450020" y="480230"/>
            <a:ext cx="6867524" cy="923330"/>
            <a:chOff x="1450020" y="480230"/>
            <a:chExt cx="6867524" cy="923330"/>
          </a:xfrm>
        </p:grpSpPr>
        <p:sp>
          <p:nvSpPr>
            <p:cNvPr id="5" name="文本框 38"/>
            <p:cNvSpPr txBox="1">
              <a:spLocks noChangeArrowheads="1"/>
            </p:cNvSpPr>
            <p:nvPr/>
          </p:nvSpPr>
          <p:spPr bwMode="auto">
            <a:xfrm>
              <a:off x="1450020" y="480230"/>
              <a:ext cx="362426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zh-CN" altLang="en-US" sz="2400" b="1" spc="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输入你的智能标题</a:t>
              </a:r>
              <a:endParaRPr lang="zh-CN" altLang="en-US" sz="24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450020" y="941895"/>
              <a:ext cx="686752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atinLnBrk="1">
                <a:lnSpc>
                  <a:spcPct val="150000"/>
                </a:lnSpc>
              </a:pPr>
              <a:r>
                <a:rPr lang="en-US" altLang="zh-CN" sz="1600" noProof="1" smtClean="0">
                  <a:solidFill>
                    <a:schemeClr val="bg1"/>
                  </a:solidFill>
                  <a:latin typeface="+mj-ea"/>
                  <a:ea typeface="+mj-ea"/>
                </a:rPr>
                <a:t>Lorem Ipsum Dolor Sit Er Elit Lamet, Consectetaur Cillium Adipisicing Pecu, </a:t>
              </a:r>
              <a:endParaRPr lang="zh-CN" altLang="en-US" sz="16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086800" y="2345456"/>
            <a:ext cx="8018431" cy="3711575"/>
            <a:chOff x="698532" y="1038225"/>
            <a:chExt cx="8018431" cy="3711575"/>
          </a:xfrm>
        </p:grpSpPr>
        <p:graphicFrame>
          <p:nvGraphicFramePr>
            <p:cNvPr id="18" name="Chart 506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787225282"/>
                </p:ext>
              </p:extLst>
            </p:nvPr>
          </p:nvGraphicFramePr>
          <p:xfrm>
            <a:off x="698532" y="1360520"/>
            <a:ext cx="5159311" cy="336702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8" name="Shape 507"/>
            <p:cNvSpPr>
              <a:spLocks noChangeArrowheads="1"/>
            </p:cNvSpPr>
            <p:nvPr/>
          </p:nvSpPr>
          <p:spPr bwMode="auto">
            <a:xfrm>
              <a:off x="7702550" y="2657475"/>
              <a:ext cx="1014413" cy="482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17145" rIns="17145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  <a:lvl2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2pPr>
              <a:lvl3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3pPr>
              <a:lvl4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4pPr>
              <a:lvl5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5pPr>
              <a:lvl6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6pPr>
              <a:lvl7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7pPr>
              <a:lvl8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8pPr>
              <a:lvl9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9pPr>
            </a:lstStyle>
            <a:p>
              <a:pPr defTabSz="914400" eaLnBrk="1" hangingPunct="1">
                <a:lnSpc>
                  <a:spcPct val="130000"/>
                </a:lnSpc>
              </a:pPr>
              <a:r>
                <a:rPr lang="en-US" altLang="zh-CN" sz="400">
                  <a:solidFill>
                    <a:schemeClr val="bg1"/>
                  </a:solidFill>
                  <a:latin typeface="Arial" pitchFamily="34" charset="0"/>
                  <a:cs typeface="Arial" pitchFamily="34" charset="0"/>
                  <a:sym typeface="Arial" pitchFamily="34" charset="0"/>
                </a:rPr>
                <a:t>this is a sample text. insert your desired text here. Again. this is a dummy text. enter your own text here. this is a sample text.</a:t>
              </a:r>
            </a:p>
          </p:txBody>
        </p:sp>
        <p:sp>
          <p:nvSpPr>
            <p:cNvPr id="9" name="Shape 508"/>
            <p:cNvSpPr/>
            <p:nvPr/>
          </p:nvSpPr>
          <p:spPr>
            <a:xfrm>
              <a:off x="6938963" y="2767013"/>
              <a:ext cx="339725" cy="161925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0" tIns="0" rIns="0" bIns="0" anchor="ctr">
              <a:spAutoFit/>
            </a:bodyPr>
            <a:lstStyle>
              <a:lvl1pPr algn="l">
                <a:lnSpc>
                  <a:spcPct val="80000"/>
                </a:lnSpc>
                <a:defRPr sz="3500" cap="all" spc="0">
                  <a:solidFill>
                    <a:srgbClr val="FFFFFF"/>
                  </a:solidFill>
                  <a:latin typeface="헤드라인A"/>
                  <a:ea typeface="헤드라인A"/>
                  <a:cs typeface="헤드라인A"/>
                  <a:sym typeface="헤드라인A"/>
                </a:defRPr>
              </a:lvl1pPr>
            </a:lstStyle>
            <a:p>
              <a:pPr defTabSz="309245"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 sz="1800" cap="none" spc="0">
                  <a:solidFill>
                    <a:srgbClr val="000000"/>
                  </a:solidFill>
                </a:defRPr>
              </a:pPr>
              <a:r>
                <a:rPr sz="1315" kern="0" cap="none">
                  <a:solidFill>
                    <a:schemeClr val="bg1"/>
                  </a:solidFill>
                  <a:latin typeface="Impact" pitchFamily="34" charset="0"/>
                </a:rPr>
                <a:t>2010</a:t>
              </a:r>
            </a:p>
          </p:txBody>
        </p:sp>
        <p:grpSp>
          <p:nvGrpSpPr>
            <p:cNvPr id="10" name="Group 512"/>
            <p:cNvGrpSpPr>
              <a:grpSpLocks/>
            </p:cNvGrpSpPr>
            <p:nvPr/>
          </p:nvGrpSpPr>
          <p:grpSpPr bwMode="auto">
            <a:xfrm>
              <a:off x="7389813" y="1052513"/>
              <a:ext cx="136525" cy="3603625"/>
              <a:chOff x="0" y="0"/>
              <a:chExt cx="364475" cy="9610250"/>
            </a:xfrm>
          </p:grpSpPr>
          <p:sp>
            <p:nvSpPr>
              <p:cNvPr id="11" name="Shape 509"/>
              <p:cNvSpPr>
                <a:spLocks noChangeArrowheads="1"/>
              </p:cNvSpPr>
              <p:nvPr/>
            </p:nvSpPr>
            <p:spPr bwMode="auto">
              <a:xfrm>
                <a:off x="0" y="0"/>
                <a:ext cx="364476" cy="9579005"/>
              </a:xfrm>
              <a:prstGeom prst="roundRect">
                <a:avLst>
                  <a:gd name="adj" fmla="val 50000"/>
                </a:avLst>
              </a:prstGeom>
              <a:noFill/>
              <a:ln w="6350">
                <a:solidFill>
                  <a:srgbClr val="FFFFFF"/>
                </a:solidFill>
                <a:miter lim="4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zh-CN" altLang="zh-CN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Shape 510"/>
              <p:cNvSpPr>
                <a:spLocks noChangeArrowheads="1"/>
              </p:cNvSpPr>
              <p:nvPr/>
            </p:nvSpPr>
            <p:spPr bwMode="auto">
              <a:xfrm>
                <a:off x="0" y="4640322"/>
                <a:ext cx="364476" cy="4969929"/>
              </a:xfrm>
              <a:prstGeom prst="roundRect">
                <a:avLst>
                  <a:gd name="adj" fmla="val 50000"/>
                </a:avLst>
              </a:prstGeom>
              <a:solidFill>
                <a:srgbClr val="FFFFFF">
                  <a:alpha val="33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/>
              <a:p>
                <a:pPr algn="ctr"/>
                <a:endParaRPr lang="zh-CN" altLang="zh-CN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Shape 511"/>
              <p:cNvSpPr>
                <a:spLocks noChangeArrowheads="1"/>
              </p:cNvSpPr>
              <p:nvPr/>
            </p:nvSpPr>
            <p:spPr bwMode="auto">
              <a:xfrm>
                <a:off x="90820" y="4759997"/>
                <a:ext cx="186011" cy="186011"/>
              </a:xfrm>
              <a:custGeom>
                <a:avLst/>
                <a:gdLst>
                  <a:gd name="T0" fmla="*/ 16796 w 19679"/>
                  <a:gd name="T1" fmla="*/ 2882 h 19679"/>
                  <a:gd name="T2" fmla="*/ 16796 w 19679"/>
                  <a:gd name="T3" fmla="*/ 16796 h 19679"/>
                  <a:gd name="T4" fmla="*/ 2882 w 19679"/>
                  <a:gd name="T5" fmla="*/ 16796 h 19679"/>
                  <a:gd name="T6" fmla="*/ 2882 w 19679"/>
                  <a:gd name="T7" fmla="*/ 2882 h 19679"/>
                  <a:gd name="T8" fmla="*/ 16796 w 19679"/>
                  <a:gd name="T9" fmla="*/ 2882 h 19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679" h="19679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hangingPunct="0"/>
                <a:endParaRPr lang="zh-CN" altLang="en-US"/>
              </a:p>
            </p:txBody>
          </p:sp>
        </p:grpSp>
        <p:sp>
          <p:nvSpPr>
            <p:cNvPr id="14" name="Shape 513"/>
            <p:cNvSpPr>
              <a:spLocks noChangeArrowheads="1"/>
            </p:cNvSpPr>
            <p:nvPr/>
          </p:nvSpPr>
          <p:spPr bwMode="auto">
            <a:xfrm>
              <a:off x="7427913" y="1103313"/>
              <a:ext cx="69850" cy="69850"/>
            </a:xfrm>
            <a:custGeom>
              <a:avLst/>
              <a:gdLst>
                <a:gd name="T0" fmla="*/ 16796 w 19679"/>
                <a:gd name="T1" fmla="*/ 2882 h 19679"/>
                <a:gd name="T2" fmla="*/ 16796 w 19679"/>
                <a:gd name="T3" fmla="*/ 16796 h 19679"/>
                <a:gd name="T4" fmla="*/ 2882 w 19679"/>
                <a:gd name="T5" fmla="*/ 16796 h 19679"/>
                <a:gd name="T6" fmla="*/ 2882 w 19679"/>
                <a:gd name="T7" fmla="*/ 2882 h 19679"/>
                <a:gd name="T8" fmla="*/ 16796 w 19679"/>
                <a:gd name="T9" fmla="*/ 2882 h 19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79" h="19679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0" hangingPunct="0"/>
              <a:endParaRPr lang="zh-CN" altLang="en-US"/>
            </a:p>
          </p:txBody>
        </p:sp>
        <p:sp>
          <p:nvSpPr>
            <p:cNvPr id="15" name="Shape 514"/>
            <p:cNvSpPr>
              <a:spLocks noChangeArrowheads="1"/>
            </p:cNvSpPr>
            <p:nvPr/>
          </p:nvSpPr>
          <p:spPr bwMode="auto">
            <a:xfrm>
              <a:off x="7702550" y="1038225"/>
              <a:ext cx="1014413" cy="287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17145" rIns="17145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  <a:lvl2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2pPr>
              <a:lvl3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3pPr>
              <a:lvl4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4pPr>
              <a:lvl5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5pPr>
              <a:lvl6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6pPr>
              <a:lvl7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7pPr>
              <a:lvl8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8pPr>
              <a:lvl9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9pPr>
            </a:lstStyle>
            <a:p>
              <a:pPr defTabSz="914400" eaLnBrk="1" hangingPunct="1">
                <a:lnSpc>
                  <a:spcPct val="130000"/>
                </a:lnSpc>
              </a:pPr>
              <a:r>
                <a:rPr lang="en-US" altLang="zh-CN" sz="400">
                  <a:solidFill>
                    <a:schemeClr val="bg1"/>
                  </a:solidFill>
                  <a:latin typeface="Arial" pitchFamily="34" charset="0"/>
                  <a:cs typeface="Arial" pitchFamily="34" charset="0"/>
                  <a:sym typeface="Arial" pitchFamily="34" charset="0"/>
                </a:rPr>
                <a:t>this is a sample text. insert your desired text here. </a:t>
              </a:r>
            </a:p>
          </p:txBody>
        </p:sp>
        <p:sp>
          <p:nvSpPr>
            <p:cNvPr id="16" name="Shape 515"/>
            <p:cNvSpPr/>
            <p:nvPr/>
          </p:nvSpPr>
          <p:spPr>
            <a:xfrm>
              <a:off x="7702550" y="4460875"/>
              <a:ext cx="1014413" cy="288925"/>
            </a:xfrm>
            <a:prstGeom prst="rect">
              <a:avLst/>
            </a:prstGeom>
            <a:ln w="12700">
              <a:miter lim="400000"/>
            </a:ln>
          </p:spPr>
          <p:txBody>
            <a:bodyPr lIns="17145" rIns="17145">
              <a:spAutoFit/>
            </a:bodyPr>
            <a:lstStyle>
              <a:lvl1pPr algn="l" defTabSz="914400">
                <a:lnSpc>
                  <a:spcPct val="130000"/>
                </a:lnSpc>
                <a:defRPr sz="13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buFontTx/>
                <a:buNone/>
                <a:defRPr sz="1800">
                  <a:solidFill>
                    <a:srgbClr val="000000"/>
                  </a:solidFill>
                </a:defRPr>
              </a:pPr>
              <a:r>
                <a:rPr sz="490" kern="0">
                  <a:solidFill>
                    <a:schemeClr val="bg1"/>
                  </a:solidFill>
                </a:rPr>
                <a:t>this is a sample text. insert your desired text here. </a:t>
              </a:r>
            </a:p>
          </p:txBody>
        </p:sp>
        <p:sp>
          <p:nvSpPr>
            <p:cNvPr id="17" name="Shape 516"/>
            <p:cNvSpPr>
              <a:spLocks noChangeArrowheads="1"/>
            </p:cNvSpPr>
            <p:nvPr/>
          </p:nvSpPr>
          <p:spPr bwMode="auto">
            <a:xfrm>
              <a:off x="7427913" y="4524375"/>
              <a:ext cx="69850" cy="69850"/>
            </a:xfrm>
            <a:custGeom>
              <a:avLst/>
              <a:gdLst>
                <a:gd name="T0" fmla="*/ 16796 w 19679"/>
                <a:gd name="T1" fmla="*/ 2882 h 19679"/>
                <a:gd name="T2" fmla="*/ 16796 w 19679"/>
                <a:gd name="T3" fmla="*/ 16796 h 19679"/>
                <a:gd name="T4" fmla="*/ 2882 w 19679"/>
                <a:gd name="T5" fmla="*/ 16796 h 19679"/>
                <a:gd name="T6" fmla="*/ 2882 w 19679"/>
                <a:gd name="T7" fmla="*/ 2882 h 19679"/>
                <a:gd name="T8" fmla="*/ 16796 w 19679"/>
                <a:gd name="T9" fmla="*/ 2882 h 19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79" h="19679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0" hangingPunct="0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83137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401639" y="1036319"/>
            <a:ext cx="6059282" cy="5011707"/>
            <a:chOff x="401638" y="982315"/>
            <a:chExt cx="6124575" cy="5065712"/>
          </a:xfrm>
          <a:solidFill>
            <a:schemeClr val="bg1">
              <a:alpha val="63000"/>
            </a:schemeClr>
          </a:solidFill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2971801" y="1047402"/>
              <a:ext cx="2682875" cy="2287588"/>
            </a:xfrm>
            <a:custGeom>
              <a:avLst/>
              <a:gdLst>
                <a:gd name="T0" fmla="*/ 673 w 714"/>
                <a:gd name="T1" fmla="*/ 51 h 609"/>
                <a:gd name="T2" fmla="*/ 632 w 714"/>
                <a:gd name="T3" fmla="*/ 59 h 609"/>
                <a:gd name="T4" fmla="*/ 609 w 714"/>
                <a:gd name="T5" fmla="*/ 28 h 609"/>
                <a:gd name="T6" fmla="*/ 584 w 714"/>
                <a:gd name="T7" fmla="*/ 30 h 609"/>
                <a:gd name="T8" fmla="*/ 564 w 714"/>
                <a:gd name="T9" fmla="*/ 11 h 609"/>
                <a:gd name="T10" fmla="*/ 570 w 714"/>
                <a:gd name="T11" fmla="*/ 22 h 609"/>
                <a:gd name="T12" fmla="*/ 575 w 714"/>
                <a:gd name="T13" fmla="*/ 42 h 609"/>
                <a:gd name="T14" fmla="*/ 553 w 714"/>
                <a:gd name="T15" fmla="*/ 122 h 609"/>
                <a:gd name="T16" fmla="*/ 491 w 714"/>
                <a:gd name="T17" fmla="*/ 157 h 609"/>
                <a:gd name="T18" fmla="*/ 522 w 714"/>
                <a:gd name="T19" fmla="*/ 214 h 609"/>
                <a:gd name="T20" fmla="*/ 568 w 714"/>
                <a:gd name="T21" fmla="*/ 214 h 609"/>
                <a:gd name="T22" fmla="*/ 509 w 714"/>
                <a:gd name="T23" fmla="*/ 270 h 609"/>
                <a:gd name="T24" fmla="*/ 455 w 714"/>
                <a:gd name="T25" fmla="*/ 332 h 609"/>
                <a:gd name="T26" fmla="*/ 393 w 714"/>
                <a:gd name="T27" fmla="*/ 364 h 609"/>
                <a:gd name="T28" fmla="*/ 353 w 714"/>
                <a:gd name="T29" fmla="*/ 422 h 609"/>
                <a:gd name="T30" fmla="*/ 215 w 714"/>
                <a:gd name="T31" fmla="*/ 465 h 609"/>
                <a:gd name="T32" fmla="*/ 101 w 714"/>
                <a:gd name="T33" fmla="*/ 427 h 609"/>
                <a:gd name="T34" fmla="*/ 1 w 714"/>
                <a:gd name="T35" fmla="*/ 422 h 609"/>
                <a:gd name="T36" fmla="*/ 12 w 714"/>
                <a:gd name="T37" fmla="*/ 454 h 609"/>
                <a:gd name="T38" fmla="*/ 23 w 714"/>
                <a:gd name="T39" fmla="*/ 494 h 609"/>
                <a:gd name="T40" fmla="*/ 69 w 714"/>
                <a:gd name="T41" fmla="*/ 483 h 609"/>
                <a:gd name="T42" fmla="*/ 69 w 714"/>
                <a:gd name="T43" fmla="*/ 522 h 609"/>
                <a:gd name="T44" fmla="*/ 95 w 714"/>
                <a:gd name="T45" fmla="*/ 541 h 609"/>
                <a:gd name="T46" fmla="*/ 109 w 714"/>
                <a:gd name="T47" fmla="*/ 559 h 609"/>
                <a:gd name="T48" fmla="*/ 121 w 714"/>
                <a:gd name="T49" fmla="*/ 556 h 609"/>
                <a:gd name="T50" fmla="*/ 180 w 714"/>
                <a:gd name="T51" fmla="*/ 535 h 609"/>
                <a:gd name="T52" fmla="*/ 191 w 714"/>
                <a:gd name="T53" fmla="*/ 562 h 609"/>
                <a:gd name="T54" fmla="*/ 167 w 714"/>
                <a:gd name="T55" fmla="*/ 581 h 609"/>
                <a:gd name="T56" fmla="*/ 209 w 714"/>
                <a:gd name="T57" fmla="*/ 605 h 609"/>
                <a:gd name="T58" fmla="*/ 237 w 714"/>
                <a:gd name="T59" fmla="*/ 553 h 609"/>
                <a:gd name="T60" fmla="*/ 261 w 714"/>
                <a:gd name="T61" fmla="*/ 546 h 609"/>
                <a:gd name="T62" fmla="*/ 270 w 714"/>
                <a:gd name="T63" fmla="*/ 590 h 609"/>
                <a:gd name="T64" fmla="*/ 307 w 714"/>
                <a:gd name="T65" fmla="*/ 608 h 609"/>
                <a:gd name="T66" fmla="*/ 333 w 714"/>
                <a:gd name="T67" fmla="*/ 564 h 609"/>
                <a:gd name="T68" fmla="*/ 367 w 714"/>
                <a:gd name="T69" fmla="*/ 538 h 609"/>
                <a:gd name="T70" fmla="*/ 377 w 714"/>
                <a:gd name="T71" fmla="*/ 533 h 609"/>
                <a:gd name="T72" fmla="*/ 403 w 714"/>
                <a:gd name="T73" fmla="*/ 526 h 609"/>
                <a:gd name="T74" fmla="*/ 425 w 714"/>
                <a:gd name="T75" fmla="*/ 503 h 609"/>
                <a:gd name="T76" fmla="*/ 457 w 714"/>
                <a:gd name="T77" fmla="*/ 492 h 609"/>
                <a:gd name="T78" fmla="*/ 456 w 714"/>
                <a:gd name="T79" fmla="*/ 462 h 609"/>
                <a:gd name="T80" fmla="*/ 479 w 714"/>
                <a:gd name="T81" fmla="*/ 420 h 609"/>
                <a:gd name="T82" fmla="*/ 494 w 714"/>
                <a:gd name="T83" fmla="*/ 448 h 609"/>
                <a:gd name="T84" fmla="*/ 506 w 714"/>
                <a:gd name="T85" fmla="*/ 432 h 609"/>
                <a:gd name="T86" fmla="*/ 537 w 714"/>
                <a:gd name="T87" fmla="*/ 403 h 609"/>
                <a:gd name="T88" fmla="*/ 562 w 714"/>
                <a:gd name="T89" fmla="*/ 398 h 609"/>
                <a:gd name="T90" fmla="*/ 572 w 714"/>
                <a:gd name="T91" fmla="*/ 417 h 609"/>
                <a:gd name="T92" fmla="*/ 601 w 714"/>
                <a:gd name="T93" fmla="*/ 444 h 609"/>
                <a:gd name="T94" fmla="*/ 613 w 714"/>
                <a:gd name="T95" fmla="*/ 436 h 609"/>
                <a:gd name="T96" fmla="*/ 633 w 714"/>
                <a:gd name="T97" fmla="*/ 416 h 609"/>
                <a:gd name="T98" fmla="*/ 677 w 714"/>
                <a:gd name="T99" fmla="*/ 385 h 609"/>
                <a:gd name="T100" fmla="*/ 712 w 714"/>
                <a:gd name="T101" fmla="*/ 354 h 609"/>
                <a:gd name="T102" fmla="*/ 699 w 714"/>
                <a:gd name="T103" fmla="*/ 324 h 609"/>
                <a:gd name="T104" fmla="*/ 674 w 714"/>
                <a:gd name="T105" fmla="*/ 322 h 609"/>
                <a:gd name="T106" fmla="*/ 657 w 714"/>
                <a:gd name="T107" fmla="*/ 295 h 609"/>
                <a:gd name="T108" fmla="*/ 637 w 714"/>
                <a:gd name="T109" fmla="*/ 263 h 609"/>
                <a:gd name="T110" fmla="*/ 652 w 714"/>
                <a:gd name="T111" fmla="*/ 254 h 609"/>
                <a:gd name="T112" fmla="*/ 662 w 714"/>
                <a:gd name="T113" fmla="*/ 226 h 609"/>
                <a:gd name="T114" fmla="*/ 657 w 714"/>
                <a:gd name="T115" fmla="*/ 190 h 609"/>
                <a:gd name="T116" fmla="*/ 672 w 714"/>
                <a:gd name="T117" fmla="*/ 168 h 609"/>
                <a:gd name="T118" fmla="*/ 691 w 714"/>
                <a:gd name="T119" fmla="*/ 163 h 609"/>
                <a:gd name="T120" fmla="*/ 699 w 714"/>
                <a:gd name="T121" fmla="*/ 125 h 609"/>
                <a:gd name="T122" fmla="*/ 701 w 714"/>
                <a:gd name="T123" fmla="*/ 84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14" h="609">
                  <a:moveTo>
                    <a:pt x="699" y="64"/>
                  </a:moveTo>
                  <a:cubicBezTo>
                    <a:pt x="697" y="56"/>
                    <a:pt x="697" y="56"/>
                    <a:pt x="697" y="56"/>
                  </a:cubicBezTo>
                  <a:cubicBezTo>
                    <a:pt x="689" y="43"/>
                    <a:pt x="689" y="43"/>
                    <a:pt x="689" y="43"/>
                  </a:cubicBezTo>
                  <a:cubicBezTo>
                    <a:pt x="683" y="40"/>
                    <a:pt x="683" y="40"/>
                    <a:pt x="683" y="40"/>
                  </a:cubicBezTo>
                  <a:cubicBezTo>
                    <a:pt x="677" y="43"/>
                    <a:pt x="677" y="43"/>
                    <a:pt x="677" y="43"/>
                  </a:cubicBezTo>
                  <a:cubicBezTo>
                    <a:pt x="674" y="50"/>
                    <a:pt x="674" y="50"/>
                    <a:pt x="674" y="50"/>
                  </a:cubicBezTo>
                  <a:cubicBezTo>
                    <a:pt x="673" y="51"/>
                    <a:pt x="673" y="51"/>
                    <a:pt x="673" y="51"/>
                  </a:cubicBezTo>
                  <a:cubicBezTo>
                    <a:pt x="673" y="51"/>
                    <a:pt x="673" y="51"/>
                    <a:pt x="673" y="51"/>
                  </a:cubicBezTo>
                  <a:cubicBezTo>
                    <a:pt x="672" y="51"/>
                    <a:pt x="672" y="51"/>
                    <a:pt x="672" y="51"/>
                  </a:cubicBezTo>
                  <a:cubicBezTo>
                    <a:pt x="661" y="53"/>
                    <a:pt x="661" y="53"/>
                    <a:pt x="661" y="53"/>
                  </a:cubicBezTo>
                  <a:cubicBezTo>
                    <a:pt x="660" y="54"/>
                    <a:pt x="659" y="54"/>
                    <a:pt x="658" y="56"/>
                  </a:cubicBezTo>
                  <a:cubicBezTo>
                    <a:pt x="655" y="58"/>
                    <a:pt x="655" y="58"/>
                    <a:pt x="655" y="58"/>
                  </a:cubicBezTo>
                  <a:cubicBezTo>
                    <a:pt x="649" y="63"/>
                    <a:pt x="649" y="63"/>
                    <a:pt x="649" y="63"/>
                  </a:cubicBezTo>
                  <a:cubicBezTo>
                    <a:pt x="648" y="64"/>
                    <a:pt x="648" y="64"/>
                    <a:pt x="648" y="64"/>
                  </a:cubicBezTo>
                  <a:cubicBezTo>
                    <a:pt x="643" y="65"/>
                    <a:pt x="643" y="65"/>
                    <a:pt x="643" y="65"/>
                  </a:cubicBezTo>
                  <a:cubicBezTo>
                    <a:pt x="640" y="64"/>
                    <a:pt x="637" y="62"/>
                    <a:pt x="632" y="59"/>
                  </a:cubicBezTo>
                  <a:cubicBezTo>
                    <a:pt x="631" y="58"/>
                    <a:pt x="631" y="58"/>
                    <a:pt x="631" y="58"/>
                  </a:cubicBezTo>
                  <a:cubicBezTo>
                    <a:pt x="623" y="50"/>
                    <a:pt x="619" y="45"/>
                    <a:pt x="619" y="42"/>
                  </a:cubicBezTo>
                  <a:cubicBezTo>
                    <a:pt x="619" y="31"/>
                    <a:pt x="619" y="31"/>
                    <a:pt x="619" y="31"/>
                  </a:cubicBezTo>
                  <a:cubicBezTo>
                    <a:pt x="619" y="31"/>
                    <a:pt x="619" y="31"/>
                    <a:pt x="619" y="31"/>
                  </a:cubicBezTo>
                  <a:cubicBezTo>
                    <a:pt x="619" y="30"/>
                    <a:pt x="619" y="30"/>
                    <a:pt x="619" y="30"/>
                  </a:cubicBezTo>
                  <a:cubicBezTo>
                    <a:pt x="621" y="28"/>
                    <a:pt x="621" y="28"/>
                    <a:pt x="621" y="28"/>
                  </a:cubicBezTo>
                  <a:cubicBezTo>
                    <a:pt x="609" y="24"/>
                    <a:pt x="609" y="24"/>
                    <a:pt x="609" y="24"/>
                  </a:cubicBezTo>
                  <a:cubicBezTo>
                    <a:pt x="609" y="28"/>
                    <a:pt x="609" y="28"/>
                    <a:pt x="609" y="28"/>
                  </a:cubicBezTo>
                  <a:cubicBezTo>
                    <a:pt x="609" y="30"/>
                    <a:pt x="607" y="31"/>
                    <a:pt x="605" y="32"/>
                  </a:cubicBezTo>
                  <a:cubicBezTo>
                    <a:pt x="601" y="34"/>
                    <a:pt x="601" y="34"/>
                    <a:pt x="601" y="34"/>
                  </a:cubicBezTo>
                  <a:cubicBezTo>
                    <a:pt x="600" y="34"/>
                    <a:pt x="600" y="34"/>
                    <a:pt x="600" y="34"/>
                  </a:cubicBezTo>
                  <a:cubicBezTo>
                    <a:pt x="600" y="33"/>
                    <a:pt x="600" y="33"/>
                    <a:pt x="600" y="33"/>
                  </a:cubicBezTo>
                  <a:cubicBezTo>
                    <a:pt x="594" y="32"/>
                    <a:pt x="594" y="32"/>
                    <a:pt x="594" y="32"/>
                  </a:cubicBezTo>
                  <a:cubicBezTo>
                    <a:pt x="595" y="36"/>
                    <a:pt x="595" y="36"/>
                    <a:pt x="595" y="36"/>
                  </a:cubicBezTo>
                  <a:cubicBezTo>
                    <a:pt x="585" y="30"/>
                    <a:pt x="585" y="30"/>
                    <a:pt x="585" y="30"/>
                  </a:cubicBezTo>
                  <a:cubicBezTo>
                    <a:pt x="584" y="30"/>
                    <a:pt x="584" y="30"/>
                    <a:pt x="584" y="30"/>
                  </a:cubicBezTo>
                  <a:cubicBezTo>
                    <a:pt x="584" y="29"/>
                    <a:pt x="584" y="29"/>
                    <a:pt x="584" y="29"/>
                  </a:cubicBezTo>
                  <a:cubicBezTo>
                    <a:pt x="584" y="29"/>
                    <a:pt x="584" y="29"/>
                    <a:pt x="584" y="29"/>
                  </a:cubicBezTo>
                  <a:cubicBezTo>
                    <a:pt x="582" y="25"/>
                    <a:pt x="581" y="20"/>
                    <a:pt x="581" y="16"/>
                  </a:cubicBezTo>
                  <a:cubicBezTo>
                    <a:pt x="581" y="12"/>
                    <a:pt x="582" y="9"/>
                    <a:pt x="583" y="8"/>
                  </a:cubicBezTo>
                  <a:cubicBezTo>
                    <a:pt x="586" y="3"/>
                    <a:pt x="586" y="3"/>
                    <a:pt x="586" y="3"/>
                  </a:cubicBezTo>
                  <a:cubicBezTo>
                    <a:pt x="585" y="0"/>
                    <a:pt x="585" y="0"/>
                    <a:pt x="585" y="0"/>
                  </a:cubicBezTo>
                  <a:cubicBezTo>
                    <a:pt x="575" y="1"/>
                    <a:pt x="575" y="1"/>
                    <a:pt x="575" y="1"/>
                  </a:cubicBezTo>
                  <a:cubicBezTo>
                    <a:pt x="569" y="2"/>
                    <a:pt x="566" y="5"/>
                    <a:pt x="564" y="11"/>
                  </a:cubicBezTo>
                  <a:cubicBezTo>
                    <a:pt x="564" y="11"/>
                    <a:pt x="564" y="11"/>
                    <a:pt x="564" y="11"/>
                  </a:cubicBezTo>
                  <a:cubicBezTo>
                    <a:pt x="564" y="11"/>
                    <a:pt x="564" y="11"/>
                    <a:pt x="564" y="11"/>
                  </a:cubicBezTo>
                  <a:cubicBezTo>
                    <a:pt x="558" y="20"/>
                    <a:pt x="558" y="20"/>
                    <a:pt x="558" y="20"/>
                  </a:cubicBezTo>
                  <a:cubicBezTo>
                    <a:pt x="564" y="20"/>
                    <a:pt x="564" y="20"/>
                    <a:pt x="564" y="20"/>
                  </a:cubicBezTo>
                  <a:cubicBezTo>
                    <a:pt x="564" y="20"/>
                    <a:pt x="564" y="20"/>
                    <a:pt x="564" y="20"/>
                  </a:cubicBezTo>
                  <a:cubicBezTo>
                    <a:pt x="565" y="20"/>
                    <a:pt x="565" y="20"/>
                    <a:pt x="565" y="20"/>
                  </a:cubicBezTo>
                  <a:cubicBezTo>
                    <a:pt x="565" y="20"/>
                    <a:pt x="565" y="20"/>
                    <a:pt x="565" y="20"/>
                  </a:cubicBezTo>
                  <a:cubicBezTo>
                    <a:pt x="570" y="22"/>
                    <a:pt x="570" y="22"/>
                    <a:pt x="570" y="22"/>
                  </a:cubicBezTo>
                  <a:cubicBezTo>
                    <a:pt x="571" y="22"/>
                    <a:pt x="571" y="22"/>
                    <a:pt x="571" y="22"/>
                  </a:cubicBezTo>
                  <a:cubicBezTo>
                    <a:pt x="571" y="23"/>
                    <a:pt x="571" y="23"/>
                    <a:pt x="571" y="23"/>
                  </a:cubicBezTo>
                  <a:cubicBezTo>
                    <a:pt x="571" y="24"/>
                    <a:pt x="571" y="24"/>
                    <a:pt x="571" y="24"/>
                  </a:cubicBezTo>
                  <a:cubicBezTo>
                    <a:pt x="572" y="32"/>
                    <a:pt x="572" y="32"/>
                    <a:pt x="572" y="32"/>
                  </a:cubicBezTo>
                  <a:cubicBezTo>
                    <a:pt x="575" y="40"/>
                    <a:pt x="575" y="40"/>
                    <a:pt x="575" y="40"/>
                  </a:cubicBezTo>
                  <a:cubicBezTo>
                    <a:pt x="575" y="41"/>
                    <a:pt x="575" y="41"/>
                    <a:pt x="575" y="41"/>
                  </a:cubicBezTo>
                  <a:cubicBezTo>
                    <a:pt x="575" y="41"/>
                    <a:pt x="575" y="41"/>
                    <a:pt x="575" y="41"/>
                  </a:cubicBezTo>
                  <a:cubicBezTo>
                    <a:pt x="575" y="42"/>
                    <a:pt x="575" y="42"/>
                    <a:pt x="575" y="42"/>
                  </a:cubicBezTo>
                  <a:cubicBezTo>
                    <a:pt x="561" y="68"/>
                    <a:pt x="561" y="68"/>
                    <a:pt x="561" y="68"/>
                  </a:cubicBezTo>
                  <a:cubicBezTo>
                    <a:pt x="559" y="71"/>
                    <a:pt x="558" y="81"/>
                    <a:pt x="557" y="95"/>
                  </a:cubicBezTo>
                  <a:cubicBezTo>
                    <a:pt x="557" y="96"/>
                    <a:pt x="557" y="96"/>
                    <a:pt x="557" y="96"/>
                  </a:cubicBezTo>
                  <a:cubicBezTo>
                    <a:pt x="552" y="106"/>
                    <a:pt x="552" y="106"/>
                    <a:pt x="552" y="106"/>
                  </a:cubicBezTo>
                  <a:cubicBezTo>
                    <a:pt x="555" y="110"/>
                    <a:pt x="555" y="110"/>
                    <a:pt x="555" y="110"/>
                  </a:cubicBezTo>
                  <a:cubicBezTo>
                    <a:pt x="555" y="111"/>
                    <a:pt x="555" y="111"/>
                    <a:pt x="555" y="111"/>
                  </a:cubicBezTo>
                  <a:cubicBezTo>
                    <a:pt x="556" y="117"/>
                    <a:pt x="555" y="121"/>
                    <a:pt x="554" y="122"/>
                  </a:cubicBezTo>
                  <a:cubicBezTo>
                    <a:pt x="553" y="122"/>
                    <a:pt x="553" y="122"/>
                    <a:pt x="553" y="122"/>
                  </a:cubicBezTo>
                  <a:cubicBezTo>
                    <a:pt x="550" y="124"/>
                    <a:pt x="541" y="133"/>
                    <a:pt x="526" y="151"/>
                  </a:cubicBezTo>
                  <a:cubicBezTo>
                    <a:pt x="525" y="152"/>
                    <a:pt x="525" y="152"/>
                    <a:pt x="525" y="152"/>
                  </a:cubicBezTo>
                  <a:cubicBezTo>
                    <a:pt x="524" y="152"/>
                    <a:pt x="524" y="152"/>
                    <a:pt x="524" y="152"/>
                  </a:cubicBezTo>
                  <a:cubicBezTo>
                    <a:pt x="523" y="151"/>
                    <a:pt x="523" y="151"/>
                    <a:pt x="523" y="151"/>
                  </a:cubicBezTo>
                  <a:cubicBezTo>
                    <a:pt x="517" y="148"/>
                    <a:pt x="513" y="144"/>
                    <a:pt x="510" y="141"/>
                  </a:cubicBezTo>
                  <a:cubicBezTo>
                    <a:pt x="507" y="140"/>
                    <a:pt x="501" y="138"/>
                    <a:pt x="491" y="138"/>
                  </a:cubicBezTo>
                  <a:cubicBezTo>
                    <a:pt x="491" y="157"/>
                    <a:pt x="491" y="157"/>
                    <a:pt x="491" y="157"/>
                  </a:cubicBezTo>
                  <a:cubicBezTo>
                    <a:pt x="491" y="157"/>
                    <a:pt x="491" y="157"/>
                    <a:pt x="491" y="157"/>
                  </a:cubicBezTo>
                  <a:cubicBezTo>
                    <a:pt x="483" y="192"/>
                    <a:pt x="483" y="192"/>
                    <a:pt x="483" y="192"/>
                  </a:cubicBezTo>
                  <a:cubicBezTo>
                    <a:pt x="482" y="196"/>
                    <a:pt x="481" y="204"/>
                    <a:pt x="481" y="216"/>
                  </a:cubicBezTo>
                  <a:cubicBezTo>
                    <a:pt x="484" y="220"/>
                    <a:pt x="484" y="220"/>
                    <a:pt x="484" y="220"/>
                  </a:cubicBezTo>
                  <a:cubicBezTo>
                    <a:pt x="487" y="215"/>
                    <a:pt x="487" y="215"/>
                    <a:pt x="487" y="215"/>
                  </a:cubicBezTo>
                  <a:cubicBezTo>
                    <a:pt x="487" y="215"/>
                    <a:pt x="487" y="215"/>
                    <a:pt x="487" y="215"/>
                  </a:cubicBezTo>
                  <a:cubicBezTo>
                    <a:pt x="487" y="214"/>
                    <a:pt x="487" y="214"/>
                    <a:pt x="487" y="214"/>
                  </a:cubicBezTo>
                  <a:cubicBezTo>
                    <a:pt x="497" y="210"/>
                    <a:pt x="497" y="210"/>
                    <a:pt x="497" y="210"/>
                  </a:cubicBezTo>
                  <a:cubicBezTo>
                    <a:pt x="522" y="214"/>
                    <a:pt x="522" y="214"/>
                    <a:pt x="522" y="214"/>
                  </a:cubicBezTo>
                  <a:cubicBezTo>
                    <a:pt x="525" y="210"/>
                    <a:pt x="525" y="210"/>
                    <a:pt x="525" y="210"/>
                  </a:cubicBezTo>
                  <a:cubicBezTo>
                    <a:pt x="529" y="204"/>
                    <a:pt x="529" y="204"/>
                    <a:pt x="529" y="204"/>
                  </a:cubicBezTo>
                  <a:cubicBezTo>
                    <a:pt x="529" y="204"/>
                    <a:pt x="529" y="204"/>
                    <a:pt x="529" y="204"/>
                  </a:cubicBezTo>
                  <a:cubicBezTo>
                    <a:pt x="529" y="204"/>
                    <a:pt x="529" y="204"/>
                    <a:pt x="529" y="204"/>
                  </a:cubicBezTo>
                  <a:cubicBezTo>
                    <a:pt x="530" y="203"/>
                    <a:pt x="530" y="203"/>
                    <a:pt x="530" y="203"/>
                  </a:cubicBezTo>
                  <a:cubicBezTo>
                    <a:pt x="540" y="201"/>
                    <a:pt x="540" y="201"/>
                    <a:pt x="540" y="201"/>
                  </a:cubicBezTo>
                  <a:cubicBezTo>
                    <a:pt x="553" y="200"/>
                    <a:pt x="553" y="200"/>
                    <a:pt x="553" y="200"/>
                  </a:cubicBezTo>
                  <a:cubicBezTo>
                    <a:pt x="557" y="201"/>
                    <a:pt x="562" y="206"/>
                    <a:pt x="568" y="214"/>
                  </a:cubicBezTo>
                  <a:cubicBezTo>
                    <a:pt x="584" y="222"/>
                    <a:pt x="593" y="230"/>
                    <a:pt x="595" y="236"/>
                  </a:cubicBezTo>
                  <a:cubicBezTo>
                    <a:pt x="596" y="239"/>
                    <a:pt x="596" y="242"/>
                    <a:pt x="595" y="244"/>
                  </a:cubicBezTo>
                  <a:cubicBezTo>
                    <a:pt x="593" y="247"/>
                    <a:pt x="591" y="249"/>
                    <a:pt x="587" y="249"/>
                  </a:cubicBezTo>
                  <a:cubicBezTo>
                    <a:pt x="586" y="249"/>
                    <a:pt x="586" y="249"/>
                    <a:pt x="586" y="249"/>
                  </a:cubicBezTo>
                  <a:cubicBezTo>
                    <a:pt x="567" y="248"/>
                    <a:pt x="555" y="248"/>
                    <a:pt x="551" y="250"/>
                  </a:cubicBezTo>
                  <a:cubicBezTo>
                    <a:pt x="542" y="256"/>
                    <a:pt x="542" y="256"/>
                    <a:pt x="542" y="256"/>
                  </a:cubicBezTo>
                  <a:cubicBezTo>
                    <a:pt x="530" y="265"/>
                    <a:pt x="522" y="269"/>
                    <a:pt x="517" y="269"/>
                  </a:cubicBezTo>
                  <a:cubicBezTo>
                    <a:pt x="509" y="270"/>
                    <a:pt x="509" y="270"/>
                    <a:pt x="509" y="270"/>
                  </a:cubicBezTo>
                  <a:cubicBezTo>
                    <a:pt x="505" y="290"/>
                    <a:pt x="505" y="290"/>
                    <a:pt x="505" y="290"/>
                  </a:cubicBezTo>
                  <a:cubicBezTo>
                    <a:pt x="503" y="296"/>
                    <a:pt x="501" y="300"/>
                    <a:pt x="498" y="303"/>
                  </a:cubicBezTo>
                  <a:cubicBezTo>
                    <a:pt x="495" y="306"/>
                    <a:pt x="490" y="308"/>
                    <a:pt x="483" y="310"/>
                  </a:cubicBezTo>
                  <a:cubicBezTo>
                    <a:pt x="476" y="311"/>
                    <a:pt x="469" y="314"/>
                    <a:pt x="463" y="317"/>
                  </a:cubicBezTo>
                  <a:cubicBezTo>
                    <a:pt x="457" y="332"/>
                    <a:pt x="457" y="332"/>
                    <a:pt x="457" y="332"/>
                  </a:cubicBezTo>
                  <a:cubicBezTo>
                    <a:pt x="456" y="332"/>
                    <a:pt x="456" y="332"/>
                    <a:pt x="456" y="332"/>
                  </a:cubicBezTo>
                  <a:cubicBezTo>
                    <a:pt x="456" y="332"/>
                    <a:pt x="456" y="332"/>
                    <a:pt x="456" y="332"/>
                  </a:cubicBezTo>
                  <a:cubicBezTo>
                    <a:pt x="455" y="332"/>
                    <a:pt x="455" y="332"/>
                    <a:pt x="455" y="332"/>
                  </a:cubicBezTo>
                  <a:cubicBezTo>
                    <a:pt x="437" y="340"/>
                    <a:pt x="437" y="340"/>
                    <a:pt x="437" y="340"/>
                  </a:cubicBezTo>
                  <a:cubicBezTo>
                    <a:pt x="436" y="340"/>
                    <a:pt x="436" y="340"/>
                    <a:pt x="436" y="340"/>
                  </a:cubicBezTo>
                  <a:cubicBezTo>
                    <a:pt x="427" y="338"/>
                    <a:pt x="427" y="338"/>
                    <a:pt x="427" y="338"/>
                  </a:cubicBezTo>
                  <a:cubicBezTo>
                    <a:pt x="419" y="336"/>
                    <a:pt x="414" y="334"/>
                    <a:pt x="410" y="332"/>
                  </a:cubicBezTo>
                  <a:cubicBezTo>
                    <a:pt x="405" y="330"/>
                    <a:pt x="400" y="329"/>
                    <a:pt x="395" y="331"/>
                  </a:cubicBezTo>
                  <a:cubicBezTo>
                    <a:pt x="390" y="338"/>
                    <a:pt x="387" y="346"/>
                    <a:pt x="388" y="355"/>
                  </a:cubicBezTo>
                  <a:cubicBezTo>
                    <a:pt x="388" y="360"/>
                    <a:pt x="389" y="363"/>
                    <a:pt x="391" y="364"/>
                  </a:cubicBezTo>
                  <a:cubicBezTo>
                    <a:pt x="393" y="364"/>
                    <a:pt x="393" y="364"/>
                    <a:pt x="393" y="364"/>
                  </a:cubicBezTo>
                  <a:cubicBezTo>
                    <a:pt x="397" y="362"/>
                    <a:pt x="397" y="362"/>
                    <a:pt x="397" y="362"/>
                  </a:cubicBezTo>
                  <a:cubicBezTo>
                    <a:pt x="397" y="374"/>
                    <a:pt x="397" y="374"/>
                    <a:pt x="397" y="374"/>
                  </a:cubicBezTo>
                  <a:cubicBezTo>
                    <a:pt x="397" y="379"/>
                    <a:pt x="396" y="382"/>
                    <a:pt x="393" y="384"/>
                  </a:cubicBezTo>
                  <a:cubicBezTo>
                    <a:pt x="391" y="386"/>
                    <a:pt x="387" y="388"/>
                    <a:pt x="382" y="389"/>
                  </a:cubicBezTo>
                  <a:cubicBezTo>
                    <a:pt x="379" y="390"/>
                    <a:pt x="379" y="390"/>
                    <a:pt x="379" y="390"/>
                  </a:cubicBezTo>
                  <a:cubicBezTo>
                    <a:pt x="375" y="392"/>
                    <a:pt x="366" y="402"/>
                    <a:pt x="354" y="422"/>
                  </a:cubicBezTo>
                  <a:cubicBezTo>
                    <a:pt x="354" y="422"/>
                    <a:pt x="354" y="422"/>
                    <a:pt x="354" y="422"/>
                  </a:cubicBezTo>
                  <a:cubicBezTo>
                    <a:pt x="353" y="422"/>
                    <a:pt x="353" y="422"/>
                    <a:pt x="353" y="422"/>
                  </a:cubicBezTo>
                  <a:cubicBezTo>
                    <a:pt x="341" y="430"/>
                    <a:pt x="341" y="430"/>
                    <a:pt x="341" y="430"/>
                  </a:cubicBezTo>
                  <a:cubicBezTo>
                    <a:pt x="343" y="430"/>
                    <a:pt x="345" y="430"/>
                    <a:pt x="344" y="432"/>
                  </a:cubicBezTo>
                  <a:cubicBezTo>
                    <a:pt x="344" y="434"/>
                    <a:pt x="343" y="434"/>
                    <a:pt x="339" y="434"/>
                  </a:cubicBezTo>
                  <a:cubicBezTo>
                    <a:pt x="305" y="434"/>
                    <a:pt x="305" y="434"/>
                    <a:pt x="305" y="434"/>
                  </a:cubicBezTo>
                  <a:cubicBezTo>
                    <a:pt x="267" y="432"/>
                    <a:pt x="238" y="443"/>
                    <a:pt x="217" y="464"/>
                  </a:cubicBezTo>
                  <a:cubicBezTo>
                    <a:pt x="216" y="465"/>
                    <a:pt x="216" y="465"/>
                    <a:pt x="216" y="465"/>
                  </a:cubicBezTo>
                  <a:cubicBezTo>
                    <a:pt x="215" y="465"/>
                    <a:pt x="215" y="465"/>
                    <a:pt x="215" y="465"/>
                  </a:cubicBezTo>
                  <a:cubicBezTo>
                    <a:pt x="215" y="465"/>
                    <a:pt x="215" y="465"/>
                    <a:pt x="215" y="465"/>
                  </a:cubicBezTo>
                  <a:cubicBezTo>
                    <a:pt x="201" y="467"/>
                    <a:pt x="201" y="467"/>
                    <a:pt x="201" y="467"/>
                  </a:cubicBezTo>
                  <a:cubicBezTo>
                    <a:pt x="200" y="467"/>
                    <a:pt x="200" y="467"/>
                    <a:pt x="200" y="467"/>
                  </a:cubicBezTo>
                  <a:cubicBezTo>
                    <a:pt x="199" y="467"/>
                    <a:pt x="199" y="467"/>
                    <a:pt x="199" y="467"/>
                  </a:cubicBezTo>
                  <a:cubicBezTo>
                    <a:pt x="195" y="458"/>
                    <a:pt x="195" y="458"/>
                    <a:pt x="195" y="458"/>
                  </a:cubicBezTo>
                  <a:cubicBezTo>
                    <a:pt x="181" y="461"/>
                    <a:pt x="181" y="461"/>
                    <a:pt x="181" y="461"/>
                  </a:cubicBezTo>
                  <a:cubicBezTo>
                    <a:pt x="173" y="462"/>
                    <a:pt x="163" y="460"/>
                    <a:pt x="152" y="454"/>
                  </a:cubicBezTo>
                  <a:cubicBezTo>
                    <a:pt x="142" y="450"/>
                    <a:pt x="133" y="444"/>
                    <a:pt x="123" y="436"/>
                  </a:cubicBezTo>
                  <a:cubicBezTo>
                    <a:pt x="117" y="432"/>
                    <a:pt x="110" y="428"/>
                    <a:pt x="101" y="427"/>
                  </a:cubicBezTo>
                  <a:cubicBezTo>
                    <a:pt x="88" y="426"/>
                    <a:pt x="88" y="426"/>
                    <a:pt x="88" y="426"/>
                  </a:cubicBezTo>
                  <a:cubicBezTo>
                    <a:pt x="74" y="428"/>
                    <a:pt x="74" y="428"/>
                    <a:pt x="74" y="428"/>
                  </a:cubicBezTo>
                  <a:cubicBezTo>
                    <a:pt x="63" y="429"/>
                    <a:pt x="53" y="429"/>
                    <a:pt x="43" y="428"/>
                  </a:cubicBezTo>
                  <a:cubicBezTo>
                    <a:pt x="32" y="428"/>
                    <a:pt x="18" y="424"/>
                    <a:pt x="1" y="419"/>
                  </a:cubicBezTo>
                  <a:cubicBezTo>
                    <a:pt x="0" y="422"/>
                    <a:pt x="0" y="422"/>
                    <a:pt x="0" y="422"/>
                  </a:cubicBezTo>
                  <a:cubicBezTo>
                    <a:pt x="0" y="422"/>
                    <a:pt x="0" y="422"/>
                    <a:pt x="0" y="422"/>
                  </a:cubicBezTo>
                  <a:cubicBezTo>
                    <a:pt x="1" y="422"/>
                    <a:pt x="1" y="422"/>
                    <a:pt x="1" y="422"/>
                  </a:cubicBezTo>
                  <a:cubicBezTo>
                    <a:pt x="1" y="422"/>
                    <a:pt x="1" y="422"/>
                    <a:pt x="1" y="422"/>
                  </a:cubicBezTo>
                  <a:cubicBezTo>
                    <a:pt x="1" y="422"/>
                    <a:pt x="1" y="422"/>
                    <a:pt x="1" y="422"/>
                  </a:cubicBezTo>
                  <a:cubicBezTo>
                    <a:pt x="1" y="426"/>
                    <a:pt x="1" y="426"/>
                    <a:pt x="1" y="426"/>
                  </a:cubicBezTo>
                  <a:cubicBezTo>
                    <a:pt x="5" y="434"/>
                    <a:pt x="5" y="434"/>
                    <a:pt x="5" y="434"/>
                  </a:cubicBezTo>
                  <a:cubicBezTo>
                    <a:pt x="13" y="444"/>
                    <a:pt x="13" y="444"/>
                    <a:pt x="13" y="444"/>
                  </a:cubicBezTo>
                  <a:cubicBezTo>
                    <a:pt x="14" y="446"/>
                    <a:pt x="14" y="446"/>
                    <a:pt x="14" y="446"/>
                  </a:cubicBezTo>
                  <a:cubicBezTo>
                    <a:pt x="12" y="453"/>
                    <a:pt x="12" y="453"/>
                    <a:pt x="12" y="453"/>
                  </a:cubicBezTo>
                  <a:cubicBezTo>
                    <a:pt x="12" y="454"/>
                    <a:pt x="12" y="454"/>
                    <a:pt x="12" y="454"/>
                  </a:cubicBezTo>
                  <a:cubicBezTo>
                    <a:pt x="12" y="454"/>
                    <a:pt x="12" y="454"/>
                    <a:pt x="12" y="454"/>
                  </a:cubicBezTo>
                  <a:cubicBezTo>
                    <a:pt x="7" y="460"/>
                    <a:pt x="7" y="460"/>
                    <a:pt x="7" y="460"/>
                  </a:cubicBezTo>
                  <a:cubicBezTo>
                    <a:pt x="12" y="465"/>
                    <a:pt x="12" y="465"/>
                    <a:pt x="12" y="465"/>
                  </a:cubicBezTo>
                  <a:cubicBezTo>
                    <a:pt x="14" y="467"/>
                    <a:pt x="15" y="469"/>
                    <a:pt x="15" y="470"/>
                  </a:cubicBezTo>
                  <a:cubicBezTo>
                    <a:pt x="17" y="478"/>
                    <a:pt x="17" y="478"/>
                    <a:pt x="17" y="478"/>
                  </a:cubicBezTo>
                  <a:cubicBezTo>
                    <a:pt x="23" y="484"/>
                    <a:pt x="23" y="484"/>
                    <a:pt x="23" y="484"/>
                  </a:cubicBezTo>
                  <a:cubicBezTo>
                    <a:pt x="23" y="485"/>
                    <a:pt x="23" y="485"/>
                    <a:pt x="23" y="485"/>
                  </a:cubicBezTo>
                  <a:cubicBezTo>
                    <a:pt x="23" y="490"/>
                    <a:pt x="23" y="490"/>
                    <a:pt x="23" y="490"/>
                  </a:cubicBezTo>
                  <a:cubicBezTo>
                    <a:pt x="23" y="494"/>
                    <a:pt x="23" y="494"/>
                    <a:pt x="23" y="494"/>
                  </a:cubicBezTo>
                  <a:cubicBezTo>
                    <a:pt x="27" y="497"/>
                    <a:pt x="27" y="497"/>
                    <a:pt x="27" y="497"/>
                  </a:cubicBezTo>
                  <a:cubicBezTo>
                    <a:pt x="29" y="496"/>
                    <a:pt x="29" y="496"/>
                    <a:pt x="29" y="496"/>
                  </a:cubicBezTo>
                  <a:cubicBezTo>
                    <a:pt x="30" y="495"/>
                    <a:pt x="30" y="495"/>
                    <a:pt x="30" y="495"/>
                  </a:cubicBezTo>
                  <a:cubicBezTo>
                    <a:pt x="31" y="492"/>
                    <a:pt x="33" y="490"/>
                    <a:pt x="36" y="490"/>
                  </a:cubicBezTo>
                  <a:cubicBezTo>
                    <a:pt x="39" y="488"/>
                    <a:pt x="39" y="488"/>
                    <a:pt x="39" y="488"/>
                  </a:cubicBezTo>
                  <a:cubicBezTo>
                    <a:pt x="60" y="486"/>
                    <a:pt x="60" y="486"/>
                    <a:pt x="60" y="486"/>
                  </a:cubicBezTo>
                  <a:cubicBezTo>
                    <a:pt x="69" y="483"/>
                    <a:pt x="69" y="483"/>
                    <a:pt x="69" y="483"/>
                  </a:cubicBezTo>
                  <a:cubicBezTo>
                    <a:pt x="69" y="483"/>
                    <a:pt x="69" y="483"/>
                    <a:pt x="69" y="483"/>
                  </a:cubicBezTo>
                  <a:cubicBezTo>
                    <a:pt x="71" y="482"/>
                    <a:pt x="71" y="482"/>
                    <a:pt x="71" y="482"/>
                  </a:cubicBezTo>
                  <a:cubicBezTo>
                    <a:pt x="75" y="492"/>
                    <a:pt x="75" y="492"/>
                    <a:pt x="75" y="492"/>
                  </a:cubicBezTo>
                  <a:cubicBezTo>
                    <a:pt x="75" y="492"/>
                    <a:pt x="75" y="492"/>
                    <a:pt x="75" y="492"/>
                  </a:cubicBezTo>
                  <a:cubicBezTo>
                    <a:pt x="75" y="492"/>
                    <a:pt x="75" y="492"/>
                    <a:pt x="75" y="492"/>
                  </a:cubicBezTo>
                  <a:cubicBezTo>
                    <a:pt x="76" y="494"/>
                    <a:pt x="75" y="496"/>
                    <a:pt x="74" y="498"/>
                  </a:cubicBezTo>
                  <a:cubicBezTo>
                    <a:pt x="63" y="514"/>
                    <a:pt x="63" y="514"/>
                    <a:pt x="63" y="514"/>
                  </a:cubicBezTo>
                  <a:cubicBezTo>
                    <a:pt x="63" y="517"/>
                    <a:pt x="63" y="517"/>
                    <a:pt x="63" y="517"/>
                  </a:cubicBezTo>
                  <a:cubicBezTo>
                    <a:pt x="69" y="522"/>
                    <a:pt x="69" y="522"/>
                    <a:pt x="69" y="522"/>
                  </a:cubicBezTo>
                  <a:cubicBezTo>
                    <a:pt x="74" y="526"/>
                    <a:pt x="74" y="526"/>
                    <a:pt x="74" y="526"/>
                  </a:cubicBezTo>
                  <a:cubicBezTo>
                    <a:pt x="74" y="526"/>
                    <a:pt x="74" y="526"/>
                    <a:pt x="74" y="526"/>
                  </a:cubicBezTo>
                  <a:cubicBezTo>
                    <a:pt x="77" y="529"/>
                    <a:pt x="79" y="531"/>
                    <a:pt x="81" y="532"/>
                  </a:cubicBezTo>
                  <a:cubicBezTo>
                    <a:pt x="84" y="532"/>
                    <a:pt x="87" y="535"/>
                    <a:pt x="89" y="538"/>
                  </a:cubicBezTo>
                  <a:cubicBezTo>
                    <a:pt x="89" y="539"/>
                    <a:pt x="89" y="539"/>
                    <a:pt x="89" y="539"/>
                  </a:cubicBezTo>
                  <a:cubicBezTo>
                    <a:pt x="93" y="541"/>
                    <a:pt x="93" y="541"/>
                    <a:pt x="93" y="541"/>
                  </a:cubicBezTo>
                  <a:cubicBezTo>
                    <a:pt x="95" y="541"/>
                    <a:pt x="95" y="541"/>
                    <a:pt x="95" y="541"/>
                  </a:cubicBezTo>
                  <a:cubicBezTo>
                    <a:pt x="95" y="541"/>
                    <a:pt x="95" y="541"/>
                    <a:pt x="95" y="541"/>
                  </a:cubicBezTo>
                  <a:cubicBezTo>
                    <a:pt x="96" y="546"/>
                    <a:pt x="96" y="546"/>
                    <a:pt x="96" y="546"/>
                  </a:cubicBezTo>
                  <a:cubicBezTo>
                    <a:pt x="96" y="546"/>
                    <a:pt x="96" y="546"/>
                    <a:pt x="96" y="546"/>
                  </a:cubicBezTo>
                  <a:cubicBezTo>
                    <a:pt x="97" y="550"/>
                    <a:pt x="97" y="550"/>
                    <a:pt x="97" y="550"/>
                  </a:cubicBezTo>
                  <a:cubicBezTo>
                    <a:pt x="98" y="556"/>
                    <a:pt x="98" y="556"/>
                    <a:pt x="98" y="556"/>
                  </a:cubicBezTo>
                  <a:cubicBezTo>
                    <a:pt x="108" y="558"/>
                    <a:pt x="108" y="558"/>
                    <a:pt x="108" y="558"/>
                  </a:cubicBezTo>
                  <a:cubicBezTo>
                    <a:pt x="109" y="558"/>
                    <a:pt x="109" y="558"/>
                    <a:pt x="109" y="558"/>
                  </a:cubicBezTo>
                  <a:cubicBezTo>
                    <a:pt x="109" y="558"/>
                    <a:pt x="109" y="558"/>
                    <a:pt x="109" y="558"/>
                  </a:cubicBezTo>
                  <a:cubicBezTo>
                    <a:pt x="109" y="559"/>
                    <a:pt x="109" y="559"/>
                    <a:pt x="109" y="559"/>
                  </a:cubicBezTo>
                  <a:cubicBezTo>
                    <a:pt x="110" y="560"/>
                    <a:pt x="110" y="560"/>
                    <a:pt x="110" y="560"/>
                  </a:cubicBezTo>
                  <a:cubicBezTo>
                    <a:pt x="113" y="565"/>
                    <a:pt x="113" y="565"/>
                    <a:pt x="113" y="565"/>
                  </a:cubicBezTo>
                  <a:cubicBezTo>
                    <a:pt x="121" y="568"/>
                    <a:pt x="121" y="568"/>
                    <a:pt x="121" y="568"/>
                  </a:cubicBezTo>
                  <a:cubicBezTo>
                    <a:pt x="126" y="565"/>
                    <a:pt x="126" y="565"/>
                    <a:pt x="126" y="565"/>
                  </a:cubicBezTo>
                  <a:cubicBezTo>
                    <a:pt x="125" y="562"/>
                    <a:pt x="125" y="562"/>
                    <a:pt x="125" y="562"/>
                  </a:cubicBezTo>
                  <a:cubicBezTo>
                    <a:pt x="120" y="557"/>
                    <a:pt x="120" y="557"/>
                    <a:pt x="120" y="557"/>
                  </a:cubicBezTo>
                  <a:cubicBezTo>
                    <a:pt x="121" y="556"/>
                    <a:pt x="121" y="556"/>
                    <a:pt x="121" y="556"/>
                  </a:cubicBezTo>
                  <a:cubicBezTo>
                    <a:pt x="121" y="556"/>
                    <a:pt x="121" y="556"/>
                    <a:pt x="121" y="556"/>
                  </a:cubicBezTo>
                  <a:cubicBezTo>
                    <a:pt x="125" y="547"/>
                    <a:pt x="125" y="547"/>
                    <a:pt x="125" y="547"/>
                  </a:cubicBezTo>
                  <a:cubicBezTo>
                    <a:pt x="135" y="547"/>
                    <a:pt x="135" y="547"/>
                    <a:pt x="135" y="547"/>
                  </a:cubicBezTo>
                  <a:cubicBezTo>
                    <a:pt x="135" y="548"/>
                    <a:pt x="135" y="548"/>
                    <a:pt x="135" y="548"/>
                  </a:cubicBezTo>
                  <a:cubicBezTo>
                    <a:pt x="149" y="552"/>
                    <a:pt x="149" y="552"/>
                    <a:pt x="149" y="552"/>
                  </a:cubicBezTo>
                  <a:cubicBezTo>
                    <a:pt x="157" y="551"/>
                    <a:pt x="157" y="551"/>
                    <a:pt x="157" y="551"/>
                  </a:cubicBezTo>
                  <a:cubicBezTo>
                    <a:pt x="163" y="546"/>
                    <a:pt x="163" y="546"/>
                    <a:pt x="163" y="546"/>
                  </a:cubicBezTo>
                  <a:cubicBezTo>
                    <a:pt x="169" y="537"/>
                    <a:pt x="174" y="534"/>
                    <a:pt x="177" y="536"/>
                  </a:cubicBezTo>
                  <a:cubicBezTo>
                    <a:pt x="180" y="535"/>
                    <a:pt x="180" y="535"/>
                    <a:pt x="180" y="535"/>
                  </a:cubicBezTo>
                  <a:cubicBezTo>
                    <a:pt x="183" y="535"/>
                    <a:pt x="185" y="536"/>
                    <a:pt x="187" y="536"/>
                  </a:cubicBezTo>
                  <a:cubicBezTo>
                    <a:pt x="187" y="537"/>
                    <a:pt x="187" y="538"/>
                    <a:pt x="187" y="538"/>
                  </a:cubicBezTo>
                  <a:cubicBezTo>
                    <a:pt x="187" y="540"/>
                    <a:pt x="189" y="543"/>
                    <a:pt x="191" y="548"/>
                  </a:cubicBezTo>
                  <a:cubicBezTo>
                    <a:pt x="191" y="548"/>
                    <a:pt x="191" y="548"/>
                    <a:pt x="191" y="548"/>
                  </a:cubicBezTo>
                  <a:cubicBezTo>
                    <a:pt x="191" y="548"/>
                    <a:pt x="191" y="548"/>
                    <a:pt x="191" y="548"/>
                  </a:cubicBezTo>
                  <a:cubicBezTo>
                    <a:pt x="193" y="554"/>
                    <a:pt x="193" y="554"/>
                    <a:pt x="193" y="554"/>
                  </a:cubicBezTo>
                  <a:cubicBezTo>
                    <a:pt x="193" y="555"/>
                    <a:pt x="193" y="555"/>
                    <a:pt x="193" y="555"/>
                  </a:cubicBezTo>
                  <a:cubicBezTo>
                    <a:pt x="191" y="562"/>
                    <a:pt x="191" y="562"/>
                    <a:pt x="191" y="562"/>
                  </a:cubicBezTo>
                  <a:cubicBezTo>
                    <a:pt x="191" y="562"/>
                    <a:pt x="191" y="562"/>
                    <a:pt x="191" y="562"/>
                  </a:cubicBezTo>
                  <a:cubicBezTo>
                    <a:pt x="191" y="562"/>
                    <a:pt x="191" y="562"/>
                    <a:pt x="191" y="562"/>
                  </a:cubicBezTo>
                  <a:cubicBezTo>
                    <a:pt x="191" y="562"/>
                    <a:pt x="191" y="562"/>
                    <a:pt x="191" y="562"/>
                  </a:cubicBezTo>
                  <a:cubicBezTo>
                    <a:pt x="184" y="570"/>
                    <a:pt x="184" y="570"/>
                    <a:pt x="184" y="570"/>
                  </a:cubicBezTo>
                  <a:cubicBezTo>
                    <a:pt x="183" y="571"/>
                    <a:pt x="183" y="571"/>
                    <a:pt x="183" y="571"/>
                  </a:cubicBezTo>
                  <a:cubicBezTo>
                    <a:pt x="183" y="571"/>
                    <a:pt x="183" y="571"/>
                    <a:pt x="183" y="571"/>
                  </a:cubicBezTo>
                  <a:cubicBezTo>
                    <a:pt x="169" y="577"/>
                    <a:pt x="169" y="577"/>
                    <a:pt x="169" y="577"/>
                  </a:cubicBezTo>
                  <a:cubicBezTo>
                    <a:pt x="167" y="581"/>
                    <a:pt x="167" y="581"/>
                    <a:pt x="167" y="581"/>
                  </a:cubicBezTo>
                  <a:cubicBezTo>
                    <a:pt x="165" y="593"/>
                    <a:pt x="165" y="593"/>
                    <a:pt x="165" y="593"/>
                  </a:cubicBezTo>
                  <a:cubicBezTo>
                    <a:pt x="166" y="598"/>
                    <a:pt x="166" y="598"/>
                    <a:pt x="166" y="598"/>
                  </a:cubicBezTo>
                  <a:cubicBezTo>
                    <a:pt x="170" y="604"/>
                    <a:pt x="170" y="604"/>
                    <a:pt x="170" y="604"/>
                  </a:cubicBezTo>
                  <a:cubicBezTo>
                    <a:pt x="171" y="606"/>
                    <a:pt x="171" y="606"/>
                    <a:pt x="171" y="606"/>
                  </a:cubicBezTo>
                  <a:cubicBezTo>
                    <a:pt x="176" y="609"/>
                    <a:pt x="176" y="609"/>
                    <a:pt x="176" y="609"/>
                  </a:cubicBezTo>
                  <a:cubicBezTo>
                    <a:pt x="193" y="609"/>
                    <a:pt x="193" y="609"/>
                    <a:pt x="193" y="609"/>
                  </a:cubicBezTo>
                  <a:cubicBezTo>
                    <a:pt x="207" y="607"/>
                    <a:pt x="207" y="607"/>
                    <a:pt x="207" y="607"/>
                  </a:cubicBezTo>
                  <a:cubicBezTo>
                    <a:pt x="209" y="605"/>
                    <a:pt x="209" y="605"/>
                    <a:pt x="209" y="605"/>
                  </a:cubicBezTo>
                  <a:cubicBezTo>
                    <a:pt x="211" y="602"/>
                    <a:pt x="213" y="602"/>
                    <a:pt x="214" y="602"/>
                  </a:cubicBezTo>
                  <a:cubicBezTo>
                    <a:pt x="224" y="603"/>
                    <a:pt x="224" y="603"/>
                    <a:pt x="224" y="603"/>
                  </a:cubicBezTo>
                  <a:cubicBezTo>
                    <a:pt x="225" y="602"/>
                    <a:pt x="225" y="602"/>
                    <a:pt x="225" y="602"/>
                  </a:cubicBezTo>
                  <a:cubicBezTo>
                    <a:pt x="224" y="599"/>
                    <a:pt x="224" y="596"/>
                    <a:pt x="225" y="594"/>
                  </a:cubicBezTo>
                  <a:cubicBezTo>
                    <a:pt x="229" y="587"/>
                    <a:pt x="229" y="587"/>
                    <a:pt x="229" y="587"/>
                  </a:cubicBezTo>
                  <a:cubicBezTo>
                    <a:pt x="229" y="574"/>
                    <a:pt x="229" y="574"/>
                    <a:pt x="229" y="574"/>
                  </a:cubicBezTo>
                  <a:cubicBezTo>
                    <a:pt x="229" y="574"/>
                    <a:pt x="229" y="574"/>
                    <a:pt x="229" y="574"/>
                  </a:cubicBezTo>
                  <a:cubicBezTo>
                    <a:pt x="237" y="553"/>
                    <a:pt x="237" y="553"/>
                    <a:pt x="237" y="553"/>
                  </a:cubicBezTo>
                  <a:cubicBezTo>
                    <a:pt x="237" y="553"/>
                    <a:pt x="237" y="553"/>
                    <a:pt x="237" y="553"/>
                  </a:cubicBezTo>
                  <a:cubicBezTo>
                    <a:pt x="237" y="552"/>
                    <a:pt x="237" y="552"/>
                    <a:pt x="237" y="552"/>
                  </a:cubicBezTo>
                  <a:cubicBezTo>
                    <a:pt x="237" y="552"/>
                    <a:pt x="237" y="552"/>
                    <a:pt x="237" y="552"/>
                  </a:cubicBezTo>
                  <a:cubicBezTo>
                    <a:pt x="237" y="552"/>
                    <a:pt x="237" y="552"/>
                    <a:pt x="237" y="552"/>
                  </a:cubicBezTo>
                  <a:cubicBezTo>
                    <a:pt x="250" y="542"/>
                    <a:pt x="250" y="542"/>
                    <a:pt x="250" y="542"/>
                  </a:cubicBezTo>
                  <a:cubicBezTo>
                    <a:pt x="251" y="541"/>
                    <a:pt x="251" y="541"/>
                    <a:pt x="251" y="541"/>
                  </a:cubicBezTo>
                  <a:cubicBezTo>
                    <a:pt x="261" y="546"/>
                    <a:pt x="261" y="546"/>
                    <a:pt x="261" y="546"/>
                  </a:cubicBezTo>
                  <a:cubicBezTo>
                    <a:pt x="261" y="546"/>
                    <a:pt x="261" y="546"/>
                    <a:pt x="261" y="546"/>
                  </a:cubicBezTo>
                  <a:cubicBezTo>
                    <a:pt x="267" y="550"/>
                    <a:pt x="270" y="553"/>
                    <a:pt x="270" y="555"/>
                  </a:cubicBezTo>
                  <a:cubicBezTo>
                    <a:pt x="269" y="564"/>
                    <a:pt x="269" y="564"/>
                    <a:pt x="269" y="564"/>
                  </a:cubicBezTo>
                  <a:cubicBezTo>
                    <a:pt x="265" y="570"/>
                    <a:pt x="265" y="570"/>
                    <a:pt x="265" y="570"/>
                  </a:cubicBezTo>
                  <a:cubicBezTo>
                    <a:pt x="263" y="578"/>
                    <a:pt x="263" y="578"/>
                    <a:pt x="263" y="578"/>
                  </a:cubicBezTo>
                  <a:cubicBezTo>
                    <a:pt x="263" y="586"/>
                    <a:pt x="263" y="586"/>
                    <a:pt x="263" y="586"/>
                  </a:cubicBezTo>
                  <a:cubicBezTo>
                    <a:pt x="265" y="590"/>
                    <a:pt x="265" y="590"/>
                    <a:pt x="265" y="590"/>
                  </a:cubicBezTo>
                  <a:cubicBezTo>
                    <a:pt x="269" y="590"/>
                    <a:pt x="269" y="590"/>
                    <a:pt x="269" y="590"/>
                  </a:cubicBezTo>
                  <a:cubicBezTo>
                    <a:pt x="270" y="590"/>
                    <a:pt x="270" y="590"/>
                    <a:pt x="270" y="590"/>
                  </a:cubicBezTo>
                  <a:cubicBezTo>
                    <a:pt x="276" y="590"/>
                    <a:pt x="276" y="590"/>
                    <a:pt x="276" y="590"/>
                  </a:cubicBezTo>
                  <a:cubicBezTo>
                    <a:pt x="279" y="592"/>
                    <a:pt x="281" y="594"/>
                    <a:pt x="283" y="598"/>
                  </a:cubicBezTo>
                  <a:cubicBezTo>
                    <a:pt x="286" y="600"/>
                    <a:pt x="286" y="600"/>
                    <a:pt x="286" y="600"/>
                  </a:cubicBezTo>
                  <a:cubicBezTo>
                    <a:pt x="287" y="600"/>
                    <a:pt x="287" y="600"/>
                    <a:pt x="287" y="600"/>
                  </a:cubicBezTo>
                  <a:cubicBezTo>
                    <a:pt x="287" y="600"/>
                    <a:pt x="287" y="600"/>
                    <a:pt x="287" y="600"/>
                  </a:cubicBezTo>
                  <a:cubicBezTo>
                    <a:pt x="287" y="600"/>
                    <a:pt x="287" y="600"/>
                    <a:pt x="287" y="600"/>
                  </a:cubicBezTo>
                  <a:cubicBezTo>
                    <a:pt x="301" y="606"/>
                    <a:pt x="301" y="606"/>
                    <a:pt x="301" y="606"/>
                  </a:cubicBezTo>
                  <a:cubicBezTo>
                    <a:pt x="307" y="608"/>
                    <a:pt x="307" y="608"/>
                    <a:pt x="307" y="608"/>
                  </a:cubicBezTo>
                  <a:cubicBezTo>
                    <a:pt x="315" y="607"/>
                    <a:pt x="315" y="607"/>
                    <a:pt x="315" y="607"/>
                  </a:cubicBezTo>
                  <a:cubicBezTo>
                    <a:pt x="319" y="602"/>
                    <a:pt x="319" y="602"/>
                    <a:pt x="319" y="602"/>
                  </a:cubicBezTo>
                  <a:cubicBezTo>
                    <a:pt x="323" y="582"/>
                    <a:pt x="323" y="582"/>
                    <a:pt x="323" y="582"/>
                  </a:cubicBezTo>
                  <a:cubicBezTo>
                    <a:pt x="324" y="572"/>
                    <a:pt x="324" y="572"/>
                    <a:pt x="324" y="572"/>
                  </a:cubicBezTo>
                  <a:cubicBezTo>
                    <a:pt x="324" y="571"/>
                    <a:pt x="324" y="571"/>
                    <a:pt x="324" y="571"/>
                  </a:cubicBezTo>
                  <a:cubicBezTo>
                    <a:pt x="325" y="570"/>
                    <a:pt x="325" y="570"/>
                    <a:pt x="325" y="570"/>
                  </a:cubicBezTo>
                  <a:cubicBezTo>
                    <a:pt x="325" y="570"/>
                    <a:pt x="325" y="570"/>
                    <a:pt x="325" y="570"/>
                  </a:cubicBezTo>
                  <a:cubicBezTo>
                    <a:pt x="333" y="564"/>
                    <a:pt x="333" y="564"/>
                    <a:pt x="333" y="564"/>
                  </a:cubicBezTo>
                  <a:cubicBezTo>
                    <a:pt x="337" y="558"/>
                    <a:pt x="337" y="558"/>
                    <a:pt x="337" y="558"/>
                  </a:cubicBezTo>
                  <a:cubicBezTo>
                    <a:pt x="337" y="558"/>
                    <a:pt x="337" y="558"/>
                    <a:pt x="337" y="558"/>
                  </a:cubicBezTo>
                  <a:cubicBezTo>
                    <a:pt x="345" y="554"/>
                    <a:pt x="345" y="554"/>
                    <a:pt x="345" y="554"/>
                  </a:cubicBezTo>
                  <a:cubicBezTo>
                    <a:pt x="350" y="551"/>
                    <a:pt x="350" y="551"/>
                    <a:pt x="350" y="551"/>
                  </a:cubicBezTo>
                  <a:cubicBezTo>
                    <a:pt x="356" y="549"/>
                    <a:pt x="356" y="549"/>
                    <a:pt x="356" y="549"/>
                  </a:cubicBezTo>
                  <a:cubicBezTo>
                    <a:pt x="353" y="537"/>
                    <a:pt x="353" y="537"/>
                    <a:pt x="353" y="537"/>
                  </a:cubicBezTo>
                  <a:cubicBezTo>
                    <a:pt x="367" y="538"/>
                    <a:pt x="367" y="538"/>
                    <a:pt x="367" y="538"/>
                  </a:cubicBezTo>
                  <a:cubicBezTo>
                    <a:pt x="367" y="538"/>
                    <a:pt x="367" y="538"/>
                    <a:pt x="367" y="538"/>
                  </a:cubicBezTo>
                  <a:cubicBezTo>
                    <a:pt x="367" y="539"/>
                    <a:pt x="367" y="539"/>
                    <a:pt x="367" y="539"/>
                  </a:cubicBezTo>
                  <a:cubicBezTo>
                    <a:pt x="367" y="539"/>
                    <a:pt x="367" y="539"/>
                    <a:pt x="367" y="539"/>
                  </a:cubicBezTo>
                  <a:cubicBezTo>
                    <a:pt x="374" y="542"/>
                    <a:pt x="374" y="542"/>
                    <a:pt x="374" y="542"/>
                  </a:cubicBezTo>
                  <a:cubicBezTo>
                    <a:pt x="374" y="542"/>
                    <a:pt x="374" y="542"/>
                    <a:pt x="374" y="542"/>
                  </a:cubicBezTo>
                  <a:cubicBezTo>
                    <a:pt x="374" y="541"/>
                    <a:pt x="374" y="541"/>
                    <a:pt x="374" y="541"/>
                  </a:cubicBezTo>
                  <a:cubicBezTo>
                    <a:pt x="376" y="534"/>
                    <a:pt x="376" y="534"/>
                    <a:pt x="376" y="534"/>
                  </a:cubicBezTo>
                  <a:cubicBezTo>
                    <a:pt x="376" y="532"/>
                    <a:pt x="376" y="532"/>
                    <a:pt x="376" y="532"/>
                  </a:cubicBezTo>
                  <a:cubicBezTo>
                    <a:pt x="377" y="533"/>
                    <a:pt x="377" y="533"/>
                    <a:pt x="377" y="533"/>
                  </a:cubicBezTo>
                  <a:cubicBezTo>
                    <a:pt x="378" y="533"/>
                    <a:pt x="378" y="533"/>
                    <a:pt x="378" y="533"/>
                  </a:cubicBezTo>
                  <a:cubicBezTo>
                    <a:pt x="384" y="534"/>
                    <a:pt x="384" y="534"/>
                    <a:pt x="384" y="534"/>
                  </a:cubicBezTo>
                  <a:cubicBezTo>
                    <a:pt x="387" y="534"/>
                    <a:pt x="387" y="534"/>
                    <a:pt x="387" y="534"/>
                  </a:cubicBezTo>
                  <a:cubicBezTo>
                    <a:pt x="393" y="528"/>
                    <a:pt x="393" y="528"/>
                    <a:pt x="393" y="528"/>
                  </a:cubicBezTo>
                  <a:cubicBezTo>
                    <a:pt x="394" y="528"/>
                    <a:pt x="394" y="528"/>
                    <a:pt x="394" y="528"/>
                  </a:cubicBezTo>
                  <a:cubicBezTo>
                    <a:pt x="394" y="527"/>
                    <a:pt x="394" y="527"/>
                    <a:pt x="394" y="527"/>
                  </a:cubicBezTo>
                  <a:cubicBezTo>
                    <a:pt x="395" y="527"/>
                    <a:pt x="395" y="527"/>
                    <a:pt x="395" y="527"/>
                  </a:cubicBezTo>
                  <a:cubicBezTo>
                    <a:pt x="403" y="526"/>
                    <a:pt x="403" y="526"/>
                    <a:pt x="403" y="526"/>
                  </a:cubicBezTo>
                  <a:cubicBezTo>
                    <a:pt x="409" y="519"/>
                    <a:pt x="409" y="519"/>
                    <a:pt x="409" y="519"/>
                  </a:cubicBezTo>
                  <a:cubicBezTo>
                    <a:pt x="413" y="514"/>
                    <a:pt x="413" y="514"/>
                    <a:pt x="413" y="514"/>
                  </a:cubicBezTo>
                  <a:cubicBezTo>
                    <a:pt x="413" y="508"/>
                    <a:pt x="413" y="508"/>
                    <a:pt x="413" y="508"/>
                  </a:cubicBezTo>
                  <a:cubicBezTo>
                    <a:pt x="413" y="505"/>
                    <a:pt x="414" y="504"/>
                    <a:pt x="417" y="502"/>
                  </a:cubicBezTo>
                  <a:cubicBezTo>
                    <a:pt x="417" y="502"/>
                    <a:pt x="417" y="502"/>
                    <a:pt x="417" y="502"/>
                  </a:cubicBezTo>
                  <a:cubicBezTo>
                    <a:pt x="417" y="502"/>
                    <a:pt x="417" y="502"/>
                    <a:pt x="417" y="502"/>
                  </a:cubicBezTo>
                  <a:cubicBezTo>
                    <a:pt x="418" y="502"/>
                    <a:pt x="418" y="502"/>
                    <a:pt x="418" y="502"/>
                  </a:cubicBezTo>
                  <a:cubicBezTo>
                    <a:pt x="425" y="503"/>
                    <a:pt x="425" y="503"/>
                    <a:pt x="425" y="503"/>
                  </a:cubicBezTo>
                  <a:cubicBezTo>
                    <a:pt x="429" y="501"/>
                    <a:pt x="429" y="501"/>
                    <a:pt x="429" y="501"/>
                  </a:cubicBezTo>
                  <a:cubicBezTo>
                    <a:pt x="430" y="496"/>
                    <a:pt x="430" y="496"/>
                    <a:pt x="430" y="496"/>
                  </a:cubicBezTo>
                  <a:cubicBezTo>
                    <a:pt x="438" y="493"/>
                    <a:pt x="438" y="493"/>
                    <a:pt x="438" y="493"/>
                  </a:cubicBezTo>
                  <a:cubicBezTo>
                    <a:pt x="438" y="493"/>
                    <a:pt x="438" y="493"/>
                    <a:pt x="438" y="493"/>
                  </a:cubicBezTo>
                  <a:cubicBezTo>
                    <a:pt x="439" y="493"/>
                    <a:pt x="439" y="493"/>
                    <a:pt x="439" y="493"/>
                  </a:cubicBezTo>
                  <a:cubicBezTo>
                    <a:pt x="439" y="493"/>
                    <a:pt x="439" y="493"/>
                    <a:pt x="439" y="493"/>
                  </a:cubicBezTo>
                  <a:cubicBezTo>
                    <a:pt x="449" y="494"/>
                    <a:pt x="449" y="494"/>
                    <a:pt x="449" y="494"/>
                  </a:cubicBezTo>
                  <a:cubicBezTo>
                    <a:pt x="457" y="492"/>
                    <a:pt x="457" y="492"/>
                    <a:pt x="457" y="492"/>
                  </a:cubicBezTo>
                  <a:cubicBezTo>
                    <a:pt x="461" y="488"/>
                    <a:pt x="461" y="488"/>
                    <a:pt x="461" y="488"/>
                  </a:cubicBezTo>
                  <a:cubicBezTo>
                    <a:pt x="465" y="481"/>
                    <a:pt x="465" y="481"/>
                    <a:pt x="465" y="481"/>
                  </a:cubicBezTo>
                  <a:cubicBezTo>
                    <a:pt x="459" y="475"/>
                    <a:pt x="459" y="475"/>
                    <a:pt x="459" y="475"/>
                  </a:cubicBezTo>
                  <a:cubicBezTo>
                    <a:pt x="459" y="474"/>
                    <a:pt x="459" y="474"/>
                    <a:pt x="459" y="474"/>
                  </a:cubicBezTo>
                  <a:cubicBezTo>
                    <a:pt x="459" y="474"/>
                    <a:pt x="459" y="474"/>
                    <a:pt x="459" y="474"/>
                  </a:cubicBezTo>
                  <a:cubicBezTo>
                    <a:pt x="457" y="470"/>
                    <a:pt x="457" y="470"/>
                    <a:pt x="457" y="470"/>
                  </a:cubicBezTo>
                  <a:cubicBezTo>
                    <a:pt x="457" y="470"/>
                    <a:pt x="457" y="470"/>
                    <a:pt x="457" y="470"/>
                  </a:cubicBezTo>
                  <a:cubicBezTo>
                    <a:pt x="456" y="462"/>
                    <a:pt x="456" y="462"/>
                    <a:pt x="456" y="462"/>
                  </a:cubicBezTo>
                  <a:cubicBezTo>
                    <a:pt x="456" y="462"/>
                    <a:pt x="456" y="462"/>
                    <a:pt x="456" y="462"/>
                  </a:cubicBezTo>
                  <a:cubicBezTo>
                    <a:pt x="459" y="456"/>
                    <a:pt x="459" y="456"/>
                    <a:pt x="459" y="456"/>
                  </a:cubicBezTo>
                  <a:cubicBezTo>
                    <a:pt x="459" y="454"/>
                    <a:pt x="461" y="451"/>
                    <a:pt x="464" y="448"/>
                  </a:cubicBezTo>
                  <a:cubicBezTo>
                    <a:pt x="468" y="439"/>
                    <a:pt x="468" y="439"/>
                    <a:pt x="468" y="439"/>
                  </a:cubicBezTo>
                  <a:cubicBezTo>
                    <a:pt x="468" y="438"/>
                    <a:pt x="468" y="438"/>
                    <a:pt x="468" y="438"/>
                  </a:cubicBezTo>
                  <a:cubicBezTo>
                    <a:pt x="469" y="438"/>
                    <a:pt x="469" y="438"/>
                    <a:pt x="469" y="438"/>
                  </a:cubicBezTo>
                  <a:cubicBezTo>
                    <a:pt x="473" y="432"/>
                    <a:pt x="473" y="432"/>
                    <a:pt x="473" y="432"/>
                  </a:cubicBezTo>
                  <a:cubicBezTo>
                    <a:pt x="479" y="420"/>
                    <a:pt x="479" y="420"/>
                    <a:pt x="479" y="420"/>
                  </a:cubicBezTo>
                  <a:cubicBezTo>
                    <a:pt x="484" y="428"/>
                    <a:pt x="484" y="428"/>
                    <a:pt x="484" y="428"/>
                  </a:cubicBezTo>
                  <a:cubicBezTo>
                    <a:pt x="485" y="428"/>
                    <a:pt x="485" y="428"/>
                    <a:pt x="485" y="428"/>
                  </a:cubicBezTo>
                  <a:cubicBezTo>
                    <a:pt x="485" y="429"/>
                    <a:pt x="485" y="429"/>
                    <a:pt x="485" y="429"/>
                  </a:cubicBezTo>
                  <a:cubicBezTo>
                    <a:pt x="487" y="437"/>
                    <a:pt x="487" y="437"/>
                    <a:pt x="487" y="437"/>
                  </a:cubicBezTo>
                  <a:cubicBezTo>
                    <a:pt x="487" y="437"/>
                    <a:pt x="487" y="437"/>
                    <a:pt x="487" y="437"/>
                  </a:cubicBezTo>
                  <a:cubicBezTo>
                    <a:pt x="488" y="445"/>
                    <a:pt x="488" y="445"/>
                    <a:pt x="488" y="445"/>
                  </a:cubicBezTo>
                  <a:cubicBezTo>
                    <a:pt x="493" y="448"/>
                    <a:pt x="493" y="448"/>
                    <a:pt x="493" y="448"/>
                  </a:cubicBezTo>
                  <a:cubicBezTo>
                    <a:pt x="494" y="448"/>
                    <a:pt x="494" y="448"/>
                    <a:pt x="494" y="448"/>
                  </a:cubicBezTo>
                  <a:cubicBezTo>
                    <a:pt x="494" y="448"/>
                    <a:pt x="494" y="448"/>
                    <a:pt x="494" y="448"/>
                  </a:cubicBezTo>
                  <a:cubicBezTo>
                    <a:pt x="494" y="448"/>
                    <a:pt x="494" y="448"/>
                    <a:pt x="494" y="448"/>
                  </a:cubicBezTo>
                  <a:cubicBezTo>
                    <a:pt x="495" y="448"/>
                    <a:pt x="495" y="448"/>
                    <a:pt x="495" y="448"/>
                  </a:cubicBezTo>
                  <a:cubicBezTo>
                    <a:pt x="496" y="448"/>
                    <a:pt x="496" y="448"/>
                    <a:pt x="496" y="448"/>
                  </a:cubicBezTo>
                  <a:cubicBezTo>
                    <a:pt x="501" y="440"/>
                    <a:pt x="501" y="440"/>
                    <a:pt x="501" y="440"/>
                  </a:cubicBezTo>
                  <a:cubicBezTo>
                    <a:pt x="503" y="432"/>
                    <a:pt x="503" y="432"/>
                    <a:pt x="503" y="432"/>
                  </a:cubicBezTo>
                  <a:cubicBezTo>
                    <a:pt x="505" y="432"/>
                    <a:pt x="505" y="432"/>
                    <a:pt x="505" y="432"/>
                  </a:cubicBezTo>
                  <a:cubicBezTo>
                    <a:pt x="506" y="432"/>
                    <a:pt x="506" y="432"/>
                    <a:pt x="506" y="432"/>
                  </a:cubicBezTo>
                  <a:cubicBezTo>
                    <a:pt x="517" y="436"/>
                    <a:pt x="517" y="436"/>
                    <a:pt x="517" y="436"/>
                  </a:cubicBezTo>
                  <a:cubicBezTo>
                    <a:pt x="523" y="432"/>
                    <a:pt x="523" y="432"/>
                    <a:pt x="523" y="432"/>
                  </a:cubicBezTo>
                  <a:cubicBezTo>
                    <a:pt x="523" y="432"/>
                    <a:pt x="523" y="432"/>
                    <a:pt x="523" y="432"/>
                  </a:cubicBezTo>
                  <a:cubicBezTo>
                    <a:pt x="524" y="432"/>
                    <a:pt x="524" y="432"/>
                    <a:pt x="524" y="432"/>
                  </a:cubicBezTo>
                  <a:cubicBezTo>
                    <a:pt x="530" y="431"/>
                    <a:pt x="530" y="431"/>
                    <a:pt x="530" y="431"/>
                  </a:cubicBezTo>
                  <a:cubicBezTo>
                    <a:pt x="534" y="424"/>
                    <a:pt x="534" y="424"/>
                    <a:pt x="534" y="424"/>
                  </a:cubicBezTo>
                  <a:cubicBezTo>
                    <a:pt x="534" y="416"/>
                    <a:pt x="534" y="416"/>
                    <a:pt x="534" y="416"/>
                  </a:cubicBezTo>
                  <a:cubicBezTo>
                    <a:pt x="537" y="403"/>
                    <a:pt x="537" y="403"/>
                    <a:pt x="537" y="403"/>
                  </a:cubicBezTo>
                  <a:cubicBezTo>
                    <a:pt x="537" y="404"/>
                    <a:pt x="537" y="404"/>
                    <a:pt x="537" y="404"/>
                  </a:cubicBezTo>
                  <a:cubicBezTo>
                    <a:pt x="539" y="404"/>
                    <a:pt x="539" y="404"/>
                    <a:pt x="539" y="404"/>
                  </a:cubicBezTo>
                  <a:cubicBezTo>
                    <a:pt x="547" y="406"/>
                    <a:pt x="547" y="406"/>
                    <a:pt x="547" y="406"/>
                  </a:cubicBezTo>
                  <a:cubicBezTo>
                    <a:pt x="551" y="398"/>
                    <a:pt x="551" y="398"/>
                    <a:pt x="551" y="398"/>
                  </a:cubicBezTo>
                  <a:cubicBezTo>
                    <a:pt x="552" y="398"/>
                    <a:pt x="552" y="398"/>
                    <a:pt x="552" y="398"/>
                  </a:cubicBezTo>
                  <a:cubicBezTo>
                    <a:pt x="553" y="398"/>
                    <a:pt x="553" y="398"/>
                    <a:pt x="553" y="398"/>
                  </a:cubicBezTo>
                  <a:cubicBezTo>
                    <a:pt x="561" y="398"/>
                    <a:pt x="561" y="398"/>
                    <a:pt x="561" y="398"/>
                  </a:cubicBezTo>
                  <a:cubicBezTo>
                    <a:pt x="562" y="398"/>
                    <a:pt x="562" y="398"/>
                    <a:pt x="562" y="398"/>
                  </a:cubicBezTo>
                  <a:cubicBezTo>
                    <a:pt x="562" y="398"/>
                    <a:pt x="562" y="398"/>
                    <a:pt x="562" y="398"/>
                  </a:cubicBezTo>
                  <a:cubicBezTo>
                    <a:pt x="563" y="398"/>
                    <a:pt x="563" y="398"/>
                    <a:pt x="563" y="398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7" y="405"/>
                    <a:pt x="567" y="405"/>
                    <a:pt x="567" y="405"/>
                  </a:cubicBezTo>
                  <a:cubicBezTo>
                    <a:pt x="567" y="406"/>
                    <a:pt x="567" y="406"/>
                    <a:pt x="567" y="406"/>
                  </a:cubicBezTo>
                  <a:cubicBezTo>
                    <a:pt x="568" y="414"/>
                    <a:pt x="568" y="414"/>
                    <a:pt x="568" y="414"/>
                  </a:cubicBezTo>
                  <a:cubicBezTo>
                    <a:pt x="572" y="417"/>
                    <a:pt x="572" y="417"/>
                    <a:pt x="572" y="417"/>
                  </a:cubicBezTo>
                  <a:cubicBezTo>
                    <a:pt x="577" y="412"/>
                    <a:pt x="577" y="412"/>
                    <a:pt x="577" y="412"/>
                  </a:cubicBezTo>
                  <a:cubicBezTo>
                    <a:pt x="579" y="414"/>
                    <a:pt x="579" y="414"/>
                    <a:pt x="579" y="414"/>
                  </a:cubicBezTo>
                  <a:cubicBezTo>
                    <a:pt x="581" y="416"/>
                    <a:pt x="581" y="418"/>
                    <a:pt x="581" y="420"/>
                  </a:cubicBezTo>
                  <a:cubicBezTo>
                    <a:pt x="581" y="427"/>
                    <a:pt x="581" y="427"/>
                    <a:pt x="581" y="427"/>
                  </a:cubicBezTo>
                  <a:cubicBezTo>
                    <a:pt x="579" y="434"/>
                    <a:pt x="579" y="434"/>
                    <a:pt x="579" y="434"/>
                  </a:cubicBezTo>
                  <a:cubicBezTo>
                    <a:pt x="581" y="438"/>
                    <a:pt x="581" y="438"/>
                    <a:pt x="581" y="438"/>
                  </a:cubicBezTo>
                  <a:cubicBezTo>
                    <a:pt x="585" y="442"/>
                    <a:pt x="585" y="442"/>
                    <a:pt x="585" y="442"/>
                  </a:cubicBezTo>
                  <a:cubicBezTo>
                    <a:pt x="601" y="444"/>
                    <a:pt x="601" y="444"/>
                    <a:pt x="601" y="444"/>
                  </a:cubicBezTo>
                  <a:cubicBezTo>
                    <a:pt x="602" y="445"/>
                    <a:pt x="602" y="445"/>
                    <a:pt x="602" y="445"/>
                  </a:cubicBezTo>
                  <a:cubicBezTo>
                    <a:pt x="602" y="445"/>
                    <a:pt x="602" y="445"/>
                    <a:pt x="602" y="445"/>
                  </a:cubicBezTo>
                  <a:cubicBezTo>
                    <a:pt x="603" y="445"/>
                    <a:pt x="603" y="445"/>
                    <a:pt x="603" y="445"/>
                  </a:cubicBezTo>
                  <a:cubicBezTo>
                    <a:pt x="603" y="445"/>
                    <a:pt x="603" y="445"/>
                    <a:pt x="603" y="445"/>
                  </a:cubicBezTo>
                  <a:cubicBezTo>
                    <a:pt x="604" y="446"/>
                    <a:pt x="604" y="446"/>
                    <a:pt x="604" y="446"/>
                  </a:cubicBezTo>
                  <a:cubicBezTo>
                    <a:pt x="609" y="440"/>
                    <a:pt x="609" y="440"/>
                    <a:pt x="609" y="440"/>
                  </a:cubicBezTo>
                  <a:cubicBezTo>
                    <a:pt x="609" y="440"/>
                    <a:pt x="609" y="440"/>
                    <a:pt x="609" y="440"/>
                  </a:cubicBezTo>
                  <a:cubicBezTo>
                    <a:pt x="613" y="436"/>
                    <a:pt x="613" y="436"/>
                    <a:pt x="613" y="436"/>
                  </a:cubicBezTo>
                  <a:cubicBezTo>
                    <a:pt x="611" y="430"/>
                    <a:pt x="611" y="430"/>
                    <a:pt x="611" y="430"/>
                  </a:cubicBezTo>
                  <a:cubicBezTo>
                    <a:pt x="607" y="404"/>
                    <a:pt x="607" y="404"/>
                    <a:pt x="607" y="404"/>
                  </a:cubicBezTo>
                  <a:cubicBezTo>
                    <a:pt x="619" y="410"/>
                    <a:pt x="619" y="410"/>
                    <a:pt x="619" y="410"/>
                  </a:cubicBezTo>
                  <a:cubicBezTo>
                    <a:pt x="619" y="410"/>
                    <a:pt x="619" y="410"/>
                    <a:pt x="619" y="410"/>
                  </a:cubicBezTo>
                  <a:cubicBezTo>
                    <a:pt x="619" y="410"/>
                    <a:pt x="619" y="410"/>
                    <a:pt x="619" y="410"/>
                  </a:cubicBezTo>
                  <a:cubicBezTo>
                    <a:pt x="625" y="416"/>
                    <a:pt x="625" y="416"/>
                    <a:pt x="625" y="416"/>
                  </a:cubicBezTo>
                  <a:cubicBezTo>
                    <a:pt x="628" y="419"/>
                    <a:pt x="628" y="419"/>
                    <a:pt x="628" y="419"/>
                  </a:cubicBezTo>
                  <a:cubicBezTo>
                    <a:pt x="633" y="416"/>
                    <a:pt x="633" y="416"/>
                    <a:pt x="633" y="416"/>
                  </a:cubicBezTo>
                  <a:cubicBezTo>
                    <a:pt x="649" y="398"/>
                    <a:pt x="649" y="398"/>
                    <a:pt x="649" y="398"/>
                  </a:cubicBezTo>
                  <a:cubicBezTo>
                    <a:pt x="649" y="398"/>
                    <a:pt x="649" y="398"/>
                    <a:pt x="649" y="398"/>
                  </a:cubicBezTo>
                  <a:cubicBezTo>
                    <a:pt x="650" y="398"/>
                    <a:pt x="650" y="398"/>
                    <a:pt x="650" y="398"/>
                  </a:cubicBezTo>
                  <a:cubicBezTo>
                    <a:pt x="656" y="393"/>
                    <a:pt x="656" y="393"/>
                    <a:pt x="656" y="393"/>
                  </a:cubicBezTo>
                  <a:cubicBezTo>
                    <a:pt x="663" y="384"/>
                    <a:pt x="663" y="384"/>
                    <a:pt x="663" y="384"/>
                  </a:cubicBezTo>
                  <a:cubicBezTo>
                    <a:pt x="663" y="383"/>
                    <a:pt x="663" y="383"/>
                    <a:pt x="663" y="383"/>
                  </a:cubicBezTo>
                  <a:cubicBezTo>
                    <a:pt x="672" y="385"/>
                    <a:pt x="672" y="385"/>
                    <a:pt x="672" y="385"/>
                  </a:cubicBezTo>
                  <a:cubicBezTo>
                    <a:pt x="677" y="385"/>
                    <a:pt x="677" y="385"/>
                    <a:pt x="677" y="385"/>
                  </a:cubicBezTo>
                  <a:cubicBezTo>
                    <a:pt x="677" y="382"/>
                    <a:pt x="677" y="379"/>
                    <a:pt x="678" y="378"/>
                  </a:cubicBezTo>
                  <a:cubicBezTo>
                    <a:pt x="685" y="370"/>
                    <a:pt x="685" y="370"/>
                    <a:pt x="685" y="370"/>
                  </a:cubicBezTo>
                  <a:cubicBezTo>
                    <a:pt x="687" y="368"/>
                    <a:pt x="687" y="368"/>
                    <a:pt x="687" y="368"/>
                  </a:cubicBezTo>
                  <a:cubicBezTo>
                    <a:pt x="695" y="371"/>
                    <a:pt x="695" y="371"/>
                    <a:pt x="695" y="371"/>
                  </a:cubicBezTo>
                  <a:cubicBezTo>
                    <a:pt x="704" y="370"/>
                    <a:pt x="704" y="370"/>
                    <a:pt x="704" y="370"/>
                  </a:cubicBezTo>
                  <a:cubicBezTo>
                    <a:pt x="711" y="363"/>
                    <a:pt x="711" y="363"/>
                    <a:pt x="711" y="363"/>
                  </a:cubicBezTo>
                  <a:cubicBezTo>
                    <a:pt x="714" y="357"/>
                    <a:pt x="714" y="357"/>
                    <a:pt x="714" y="357"/>
                  </a:cubicBezTo>
                  <a:cubicBezTo>
                    <a:pt x="712" y="354"/>
                    <a:pt x="712" y="354"/>
                    <a:pt x="712" y="354"/>
                  </a:cubicBezTo>
                  <a:cubicBezTo>
                    <a:pt x="706" y="357"/>
                    <a:pt x="706" y="357"/>
                    <a:pt x="706" y="357"/>
                  </a:cubicBezTo>
                  <a:cubicBezTo>
                    <a:pt x="706" y="356"/>
                    <a:pt x="706" y="356"/>
                    <a:pt x="706" y="356"/>
                  </a:cubicBezTo>
                  <a:cubicBezTo>
                    <a:pt x="705" y="356"/>
                    <a:pt x="705" y="356"/>
                    <a:pt x="705" y="356"/>
                  </a:cubicBezTo>
                  <a:cubicBezTo>
                    <a:pt x="698" y="350"/>
                    <a:pt x="698" y="350"/>
                    <a:pt x="698" y="350"/>
                  </a:cubicBezTo>
                  <a:cubicBezTo>
                    <a:pt x="698" y="349"/>
                    <a:pt x="698" y="349"/>
                    <a:pt x="698" y="349"/>
                  </a:cubicBezTo>
                  <a:cubicBezTo>
                    <a:pt x="701" y="338"/>
                    <a:pt x="701" y="338"/>
                    <a:pt x="701" y="338"/>
                  </a:cubicBezTo>
                  <a:cubicBezTo>
                    <a:pt x="701" y="330"/>
                    <a:pt x="701" y="330"/>
                    <a:pt x="701" y="330"/>
                  </a:cubicBezTo>
                  <a:cubicBezTo>
                    <a:pt x="699" y="324"/>
                    <a:pt x="699" y="324"/>
                    <a:pt x="699" y="324"/>
                  </a:cubicBezTo>
                  <a:cubicBezTo>
                    <a:pt x="694" y="322"/>
                    <a:pt x="694" y="322"/>
                    <a:pt x="694" y="322"/>
                  </a:cubicBezTo>
                  <a:cubicBezTo>
                    <a:pt x="694" y="321"/>
                    <a:pt x="694" y="321"/>
                    <a:pt x="694" y="321"/>
                  </a:cubicBezTo>
                  <a:cubicBezTo>
                    <a:pt x="693" y="321"/>
                    <a:pt x="693" y="321"/>
                    <a:pt x="693" y="321"/>
                  </a:cubicBezTo>
                  <a:cubicBezTo>
                    <a:pt x="693" y="320"/>
                    <a:pt x="693" y="320"/>
                    <a:pt x="693" y="320"/>
                  </a:cubicBezTo>
                  <a:cubicBezTo>
                    <a:pt x="688" y="311"/>
                    <a:pt x="688" y="311"/>
                    <a:pt x="688" y="311"/>
                  </a:cubicBezTo>
                  <a:cubicBezTo>
                    <a:pt x="687" y="310"/>
                    <a:pt x="687" y="310"/>
                    <a:pt x="687" y="310"/>
                  </a:cubicBezTo>
                  <a:cubicBezTo>
                    <a:pt x="681" y="318"/>
                    <a:pt x="681" y="318"/>
                    <a:pt x="681" y="318"/>
                  </a:cubicBezTo>
                  <a:cubicBezTo>
                    <a:pt x="674" y="322"/>
                    <a:pt x="674" y="322"/>
                    <a:pt x="674" y="322"/>
                  </a:cubicBezTo>
                  <a:cubicBezTo>
                    <a:pt x="672" y="323"/>
                    <a:pt x="672" y="323"/>
                    <a:pt x="672" y="323"/>
                  </a:cubicBezTo>
                  <a:cubicBezTo>
                    <a:pt x="672" y="322"/>
                    <a:pt x="672" y="322"/>
                    <a:pt x="672" y="322"/>
                  </a:cubicBezTo>
                  <a:cubicBezTo>
                    <a:pt x="671" y="322"/>
                    <a:pt x="671" y="322"/>
                    <a:pt x="671" y="322"/>
                  </a:cubicBezTo>
                  <a:cubicBezTo>
                    <a:pt x="664" y="315"/>
                    <a:pt x="664" y="315"/>
                    <a:pt x="664" y="315"/>
                  </a:cubicBezTo>
                  <a:cubicBezTo>
                    <a:pt x="664" y="314"/>
                    <a:pt x="664" y="314"/>
                    <a:pt x="664" y="314"/>
                  </a:cubicBezTo>
                  <a:cubicBezTo>
                    <a:pt x="659" y="303"/>
                    <a:pt x="659" y="303"/>
                    <a:pt x="659" y="303"/>
                  </a:cubicBezTo>
                  <a:cubicBezTo>
                    <a:pt x="659" y="303"/>
                    <a:pt x="659" y="303"/>
                    <a:pt x="659" y="303"/>
                  </a:cubicBezTo>
                  <a:cubicBezTo>
                    <a:pt x="657" y="295"/>
                    <a:pt x="657" y="295"/>
                    <a:pt x="657" y="295"/>
                  </a:cubicBezTo>
                  <a:cubicBezTo>
                    <a:pt x="657" y="294"/>
                    <a:pt x="657" y="294"/>
                    <a:pt x="657" y="294"/>
                  </a:cubicBezTo>
                  <a:cubicBezTo>
                    <a:pt x="657" y="294"/>
                    <a:pt x="657" y="294"/>
                    <a:pt x="657" y="294"/>
                  </a:cubicBezTo>
                  <a:cubicBezTo>
                    <a:pt x="657" y="282"/>
                    <a:pt x="657" y="282"/>
                    <a:pt x="657" y="282"/>
                  </a:cubicBezTo>
                  <a:cubicBezTo>
                    <a:pt x="656" y="275"/>
                    <a:pt x="656" y="275"/>
                    <a:pt x="656" y="275"/>
                  </a:cubicBezTo>
                  <a:cubicBezTo>
                    <a:pt x="650" y="273"/>
                    <a:pt x="650" y="273"/>
                    <a:pt x="650" y="273"/>
                  </a:cubicBezTo>
                  <a:cubicBezTo>
                    <a:pt x="650" y="273"/>
                    <a:pt x="650" y="273"/>
                    <a:pt x="650" y="273"/>
                  </a:cubicBezTo>
                  <a:cubicBezTo>
                    <a:pt x="650" y="273"/>
                    <a:pt x="650" y="273"/>
                    <a:pt x="650" y="273"/>
                  </a:cubicBezTo>
                  <a:cubicBezTo>
                    <a:pt x="637" y="263"/>
                    <a:pt x="637" y="263"/>
                    <a:pt x="637" y="263"/>
                  </a:cubicBezTo>
                  <a:cubicBezTo>
                    <a:pt x="638" y="262"/>
                    <a:pt x="638" y="262"/>
                    <a:pt x="638" y="262"/>
                  </a:cubicBezTo>
                  <a:cubicBezTo>
                    <a:pt x="644" y="255"/>
                    <a:pt x="644" y="255"/>
                    <a:pt x="644" y="255"/>
                  </a:cubicBezTo>
                  <a:cubicBezTo>
                    <a:pt x="644" y="255"/>
                    <a:pt x="644" y="255"/>
                    <a:pt x="644" y="255"/>
                  </a:cubicBezTo>
                  <a:cubicBezTo>
                    <a:pt x="644" y="254"/>
                    <a:pt x="644" y="254"/>
                    <a:pt x="644" y="254"/>
                  </a:cubicBezTo>
                  <a:cubicBezTo>
                    <a:pt x="645" y="254"/>
                    <a:pt x="645" y="254"/>
                    <a:pt x="645" y="254"/>
                  </a:cubicBezTo>
                  <a:cubicBezTo>
                    <a:pt x="645" y="254"/>
                    <a:pt x="645" y="254"/>
                    <a:pt x="645" y="254"/>
                  </a:cubicBezTo>
                  <a:cubicBezTo>
                    <a:pt x="651" y="254"/>
                    <a:pt x="651" y="254"/>
                    <a:pt x="651" y="254"/>
                  </a:cubicBezTo>
                  <a:cubicBezTo>
                    <a:pt x="652" y="254"/>
                    <a:pt x="652" y="254"/>
                    <a:pt x="652" y="254"/>
                  </a:cubicBezTo>
                  <a:cubicBezTo>
                    <a:pt x="654" y="254"/>
                    <a:pt x="656" y="255"/>
                    <a:pt x="657" y="257"/>
                  </a:cubicBezTo>
                  <a:cubicBezTo>
                    <a:pt x="663" y="261"/>
                    <a:pt x="663" y="261"/>
                    <a:pt x="663" y="261"/>
                  </a:cubicBezTo>
                  <a:cubicBezTo>
                    <a:pt x="669" y="256"/>
                    <a:pt x="669" y="256"/>
                    <a:pt x="669" y="256"/>
                  </a:cubicBezTo>
                  <a:cubicBezTo>
                    <a:pt x="673" y="250"/>
                    <a:pt x="673" y="250"/>
                    <a:pt x="673" y="250"/>
                  </a:cubicBezTo>
                  <a:cubicBezTo>
                    <a:pt x="673" y="245"/>
                    <a:pt x="673" y="245"/>
                    <a:pt x="673" y="245"/>
                  </a:cubicBezTo>
                  <a:cubicBezTo>
                    <a:pt x="672" y="232"/>
                    <a:pt x="672" y="232"/>
                    <a:pt x="672" y="232"/>
                  </a:cubicBezTo>
                  <a:cubicBezTo>
                    <a:pt x="671" y="227"/>
                    <a:pt x="671" y="227"/>
                    <a:pt x="671" y="227"/>
                  </a:cubicBezTo>
                  <a:cubicBezTo>
                    <a:pt x="662" y="226"/>
                    <a:pt x="662" y="226"/>
                    <a:pt x="662" y="226"/>
                  </a:cubicBezTo>
                  <a:cubicBezTo>
                    <a:pt x="662" y="220"/>
                    <a:pt x="662" y="220"/>
                    <a:pt x="662" y="220"/>
                  </a:cubicBezTo>
                  <a:cubicBezTo>
                    <a:pt x="654" y="210"/>
                    <a:pt x="654" y="210"/>
                    <a:pt x="654" y="210"/>
                  </a:cubicBezTo>
                  <a:cubicBezTo>
                    <a:pt x="653" y="210"/>
                    <a:pt x="653" y="210"/>
                    <a:pt x="653" y="210"/>
                  </a:cubicBezTo>
                  <a:cubicBezTo>
                    <a:pt x="649" y="203"/>
                    <a:pt x="649" y="203"/>
                    <a:pt x="649" y="203"/>
                  </a:cubicBezTo>
                  <a:cubicBezTo>
                    <a:pt x="649" y="202"/>
                    <a:pt x="649" y="202"/>
                    <a:pt x="649" y="202"/>
                  </a:cubicBezTo>
                  <a:cubicBezTo>
                    <a:pt x="649" y="201"/>
                    <a:pt x="649" y="201"/>
                    <a:pt x="649" y="201"/>
                  </a:cubicBezTo>
                  <a:cubicBezTo>
                    <a:pt x="649" y="201"/>
                    <a:pt x="649" y="201"/>
                    <a:pt x="649" y="201"/>
                  </a:cubicBezTo>
                  <a:cubicBezTo>
                    <a:pt x="657" y="190"/>
                    <a:pt x="657" y="190"/>
                    <a:pt x="657" y="190"/>
                  </a:cubicBezTo>
                  <a:cubicBezTo>
                    <a:pt x="657" y="189"/>
                    <a:pt x="657" y="189"/>
                    <a:pt x="657" y="189"/>
                  </a:cubicBezTo>
                  <a:cubicBezTo>
                    <a:pt x="658" y="189"/>
                    <a:pt x="658" y="189"/>
                    <a:pt x="658" y="189"/>
                  </a:cubicBezTo>
                  <a:cubicBezTo>
                    <a:pt x="658" y="188"/>
                    <a:pt x="658" y="188"/>
                    <a:pt x="658" y="188"/>
                  </a:cubicBezTo>
                  <a:cubicBezTo>
                    <a:pt x="659" y="188"/>
                    <a:pt x="659" y="188"/>
                    <a:pt x="659" y="188"/>
                  </a:cubicBezTo>
                  <a:cubicBezTo>
                    <a:pt x="662" y="188"/>
                    <a:pt x="662" y="188"/>
                    <a:pt x="662" y="188"/>
                  </a:cubicBezTo>
                  <a:cubicBezTo>
                    <a:pt x="667" y="184"/>
                    <a:pt x="667" y="184"/>
                    <a:pt x="667" y="184"/>
                  </a:cubicBezTo>
                  <a:cubicBezTo>
                    <a:pt x="672" y="168"/>
                    <a:pt x="672" y="168"/>
                    <a:pt x="672" y="168"/>
                  </a:cubicBezTo>
                  <a:cubicBezTo>
                    <a:pt x="672" y="168"/>
                    <a:pt x="672" y="168"/>
                    <a:pt x="672" y="168"/>
                  </a:cubicBezTo>
                  <a:cubicBezTo>
                    <a:pt x="672" y="168"/>
                    <a:pt x="672" y="168"/>
                    <a:pt x="672" y="168"/>
                  </a:cubicBezTo>
                  <a:cubicBezTo>
                    <a:pt x="679" y="161"/>
                    <a:pt x="679" y="161"/>
                    <a:pt x="679" y="161"/>
                  </a:cubicBezTo>
                  <a:cubicBezTo>
                    <a:pt x="679" y="160"/>
                    <a:pt x="679" y="160"/>
                    <a:pt x="679" y="160"/>
                  </a:cubicBezTo>
                  <a:cubicBezTo>
                    <a:pt x="679" y="160"/>
                    <a:pt x="679" y="160"/>
                    <a:pt x="679" y="160"/>
                  </a:cubicBezTo>
                  <a:cubicBezTo>
                    <a:pt x="679" y="160"/>
                    <a:pt x="679" y="160"/>
                    <a:pt x="679" y="160"/>
                  </a:cubicBezTo>
                  <a:cubicBezTo>
                    <a:pt x="687" y="158"/>
                    <a:pt x="687" y="158"/>
                    <a:pt x="687" y="158"/>
                  </a:cubicBezTo>
                  <a:cubicBezTo>
                    <a:pt x="687" y="159"/>
                    <a:pt x="687" y="159"/>
                    <a:pt x="687" y="159"/>
                  </a:cubicBezTo>
                  <a:cubicBezTo>
                    <a:pt x="691" y="163"/>
                    <a:pt x="691" y="163"/>
                    <a:pt x="691" y="163"/>
                  </a:cubicBezTo>
                  <a:cubicBezTo>
                    <a:pt x="693" y="164"/>
                    <a:pt x="693" y="164"/>
                    <a:pt x="693" y="164"/>
                  </a:cubicBezTo>
                  <a:cubicBezTo>
                    <a:pt x="696" y="151"/>
                    <a:pt x="696" y="151"/>
                    <a:pt x="696" y="151"/>
                  </a:cubicBezTo>
                  <a:cubicBezTo>
                    <a:pt x="693" y="142"/>
                    <a:pt x="693" y="142"/>
                    <a:pt x="693" y="142"/>
                  </a:cubicBezTo>
                  <a:cubicBezTo>
                    <a:pt x="693" y="142"/>
                    <a:pt x="693" y="142"/>
                    <a:pt x="693" y="142"/>
                  </a:cubicBezTo>
                  <a:cubicBezTo>
                    <a:pt x="693" y="141"/>
                    <a:pt x="693" y="141"/>
                    <a:pt x="693" y="141"/>
                  </a:cubicBezTo>
                  <a:cubicBezTo>
                    <a:pt x="694" y="131"/>
                    <a:pt x="694" y="131"/>
                    <a:pt x="694" y="131"/>
                  </a:cubicBezTo>
                  <a:cubicBezTo>
                    <a:pt x="694" y="130"/>
                    <a:pt x="694" y="130"/>
                    <a:pt x="694" y="130"/>
                  </a:cubicBezTo>
                  <a:cubicBezTo>
                    <a:pt x="699" y="125"/>
                    <a:pt x="699" y="125"/>
                    <a:pt x="699" y="125"/>
                  </a:cubicBezTo>
                  <a:cubicBezTo>
                    <a:pt x="702" y="120"/>
                    <a:pt x="702" y="120"/>
                    <a:pt x="702" y="120"/>
                  </a:cubicBezTo>
                  <a:cubicBezTo>
                    <a:pt x="702" y="115"/>
                    <a:pt x="702" y="115"/>
                    <a:pt x="702" y="115"/>
                  </a:cubicBezTo>
                  <a:cubicBezTo>
                    <a:pt x="702" y="112"/>
                    <a:pt x="701" y="108"/>
                    <a:pt x="699" y="102"/>
                  </a:cubicBezTo>
                  <a:cubicBezTo>
                    <a:pt x="699" y="102"/>
                    <a:pt x="699" y="102"/>
                    <a:pt x="699" y="102"/>
                  </a:cubicBezTo>
                  <a:cubicBezTo>
                    <a:pt x="699" y="102"/>
                    <a:pt x="699" y="102"/>
                    <a:pt x="699" y="102"/>
                  </a:cubicBezTo>
                  <a:cubicBezTo>
                    <a:pt x="699" y="93"/>
                    <a:pt x="699" y="93"/>
                    <a:pt x="699" y="93"/>
                  </a:cubicBezTo>
                  <a:cubicBezTo>
                    <a:pt x="699" y="92"/>
                    <a:pt x="699" y="92"/>
                    <a:pt x="699" y="92"/>
                  </a:cubicBezTo>
                  <a:cubicBezTo>
                    <a:pt x="701" y="84"/>
                    <a:pt x="701" y="84"/>
                    <a:pt x="701" y="84"/>
                  </a:cubicBezTo>
                  <a:cubicBezTo>
                    <a:pt x="699" y="80"/>
                    <a:pt x="698" y="78"/>
                    <a:pt x="698" y="76"/>
                  </a:cubicBezTo>
                  <a:lnTo>
                    <a:pt x="699" y="6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2455863" y="2595215"/>
              <a:ext cx="1714500" cy="1449388"/>
            </a:xfrm>
            <a:custGeom>
              <a:avLst/>
              <a:gdLst>
                <a:gd name="T0" fmla="*/ 268 w 456"/>
                <a:gd name="T1" fmla="*/ 154 h 386"/>
                <a:gd name="T2" fmla="*/ 258 w 456"/>
                <a:gd name="T3" fmla="*/ 160 h 386"/>
                <a:gd name="T4" fmla="*/ 222 w 456"/>
                <a:gd name="T5" fmla="*/ 128 h 386"/>
                <a:gd name="T6" fmla="*/ 196 w 456"/>
                <a:gd name="T7" fmla="*/ 107 h 386"/>
                <a:gd name="T8" fmla="*/ 199 w 456"/>
                <a:gd name="T9" fmla="*/ 78 h 386"/>
                <a:gd name="T10" fmla="*/ 170 w 456"/>
                <a:gd name="T11" fmla="*/ 86 h 386"/>
                <a:gd name="T12" fmla="*/ 148 w 456"/>
                <a:gd name="T13" fmla="*/ 58 h 386"/>
                <a:gd name="T14" fmla="*/ 138 w 456"/>
                <a:gd name="T15" fmla="*/ 24 h 386"/>
                <a:gd name="T16" fmla="*/ 128 w 456"/>
                <a:gd name="T17" fmla="*/ 7 h 386"/>
                <a:gd name="T18" fmla="*/ 105 w 456"/>
                <a:gd name="T19" fmla="*/ 15 h 386"/>
                <a:gd name="T20" fmla="*/ 89 w 456"/>
                <a:gd name="T21" fmla="*/ 32 h 386"/>
                <a:gd name="T22" fmla="*/ 49 w 456"/>
                <a:gd name="T23" fmla="*/ 44 h 386"/>
                <a:gd name="T24" fmla="*/ 25 w 456"/>
                <a:gd name="T25" fmla="*/ 73 h 386"/>
                <a:gd name="T26" fmla="*/ 2 w 456"/>
                <a:gd name="T27" fmla="*/ 92 h 386"/>
                <a:gd name="T28" fmla="*/ 33 w 456"/>
                <a:gd name="T29" fmla="*/ 119 h 386"/>
                <a:gd name="T30" fmla="*/ 56 w 456"/>
                <a:gd name="T31" fmla="*/ 127 h 386"/>
                <a:gd name="T32" fmla="*/ 112 w 456"/>
                <a:gd name="T33" fmla="*/ 150 h 386"/>
                <a:gd name="T34" fmla="*/ 152 w 456"/>
                <a:gd name="T35" fmla="*/ 142 h 386"/>
                <a:gd name="T36" fmla="*/ 186 w 456"/>
                <a:gd name="T37" fmla="*/ 156 h 386"/>
                <a:gd name="T38" fmla="*/ 216 w 456"/>
                <a:gd name="T39" fmla="*/ 168 h 386"/>
                <a:gd name="T40" fmla="*/ 262 w 456"/>
                <a:gd name="T41" fmla="*/ 203 h 386"/>
                <a:gd name="T42" fmla="*/ 274 w 456"/>
                <a:gd name="T43" fmla="*/ 220 h 386"/>
                <a:gd name="T44" fmla="*/ 271 w 456"/>
                <a:gd name="T45" fmla="*/ 288 h 386"/>
                <a:gd name="T46" fmla="*/ 252 w 456"/>
                <a:gd name="T47" fmla="*/ 322 h 386"/>
                <a:gd name="T48" fmla="*/ 224 w 456"/>
                <a:gd name="T49" fmla="*/ 333 h 386"/>
                <a:gd name="T50" fmla="*/ 250 w 456"/>
                <a:gd name="T51" fmla="*/ 352 h 386"/>
                <a:gd name="T52" fmla="*/ 262 w 456"/>
                <a:gd name="T53" fmla="*/ 348 h 386"/>
                <a:gd name="T54" fmla="*/ 263 w 456"/>
                <a:gd name="T55" fmla="*/ 335 h 386"/>
                <a:gd name="T56" fmla="*/ 276 w 456"/>
                <a:gd name="T57" fmla="*/ 322 h 386"/>
                <a:gd name="T58" fmla="*/ 288 w 456"/>
                <a:gd name="T59" fmla="*/ 332 h 386"/>
                <a:gd name="T60" fmla="*/ 322 w 456"/>
                <a:gd name="T61" fmla="*/ 346 h 386"/>
                <a:gd name="T62" fmla="*/ 334 w 456"/>
                <a:gd name="T63" fmla="*/ 366 h 386"/>
                <a:gd name="T64" fmla="*/ 364 w 456"/>
                <a:gd name="T65" fmla="*/ 375 h 386"/>
                <a:gd name="T66" fmla="*/ 364 w 456"/>
                <a:gd name="T67" fmla="*/ 357 h 386"/>
                <a:gd name="T68" fmla="*/ 368 w 456"/>
                <a:gd name="T69" fmla="*/ 350 h 386"/>
                <a:gd name="T70" fmla="*/ 383 w 456"/>
                <a:gd name="T71" fmla="*/ 324 h 386"/>
                <a:gd name="T72" fmla="*/ 385 w 456"/>
                <a:gd name="T73" fmla="*/ 307 h 386"/>
                <a:gd name="T74" fmla="*/ 400 w 456"/>
                <a:gd name="T75" fmla="*/ 290 h 386"/>
                <a:gd name="T76" fmla="*/ 423 w 456"/>
                <a:gd name="T77" fmla="*/ 286 h 386"/>
                <a:gd name="T78" fmla="*/ 446 w 456"/>
                <a:gd name="T79" fmla="*/ 278 h 386"/>
                <a:gd name="T80" fmla="*/ 453 w 456"/>
                <a:gd name="T81" fmla="*/ 244 h 386"/>
                <a:gd name="T82" fmla="*/ 412 w 456"/>
                <a:gd name="T83" fmla="*/ 218 h 386"/>
                <a:gd name="T84" fmla="*/ 396 w 456"/>
                <a:gd name="T85" fmla="*/ 246 h 386"/>
                <a:gd name="T86" fmla="*/ 408 w 456"/>
                <a:gd name="T87" fmla="*/ 255 h 386"/>
                <a:gd name="T88" fmla="*/ 406 w 456"/>
                <a:gd name="T89" fmla="*/ 270 h 386"/>
                <a:gd name="T90" fmla="*/ 389 w 456"/>
                <a:gd name="T91" fmla="*/ 275 h 386"/>
                <a:gd name="T92" fmla="*/ 374 w 456"/>
                <a:gd name="T93" fmla="*/ 284 h 386"/>
                <a:gd name="T94" fmla="*/ 363 w 456"/>
                <a:gd name="T95" fmla="*/ 273 h 386"/>
                <a:gd name="T96" fmla="*/ 356 w 456"/>
                <a:gd name="T97" fmla="*/ 256 h 386"/>
                <a:gd name="T98" fmla="*/ 350 w 456"/>
                <a:gd name="T99" fmla="*/ 238 h 386"/>
                <a:gd name="T100" fmla="*/ 326 w 456"/>
                <a:gd name="T101" fmla="*/ 208 h 386"/>
                <a:gd name="T102" fmla="*/ 299 w 456"/>
                <a:gd name="T103" fmla="*/ 188 h 386"/>
                <a:gd name="T104" fmla="*/ 300 w 456"/>
                <a:gd name="T105" fmla="*/ 168 h 386"/>
                <a:gd name="T106" fmla="*/ 325 w 456"/>
                <a:gd name="T107" fmla="*/ 142 h 386"/>
                <a:gd name="T108" fmla="*/ 296 w 456"/>
                <a:gd name="T109" fmla="*/ 143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56" h="386">
                  <a:moveTo>
                    <a:pt x="271" y="140"/>
                  </a:moveTo>
                  <a:cubicBezTo>
                    <a:pt x="265" y="140"/>
                    <a:pt x="265" y="140"/>
                    <a:pt x="265" y="140"/>
                  </a:cubicBezTo>
                  <a:cubicBezTo>
                    <a:pt x="263" y="144"/>
                    <a:pt x="263" y="144"/>
                    <a:pt x="263" y="144"/>
                  </a:cubicBezTo>
                  <a:cubicBezTo>
                    <a:pt x="266" y="148"/>
                    <a:pt x="266" y="148"/>
                    <a:pt x="266" y="148"/>
                  </a:cubicBezTo>
                  <a:cubicBezTo>
                    <a:pt x="266" y="148"/>
                    <a:pt x="266" y="148"/>
                    <a:pt x="266" y="148"/>
                  </a:cubicBezTo>
                  <a:cubicBezTo>
                    <a:pt x="266" y="148"/>
                    <a:pt x="266" y="148"/>
                    <a:pt x="266" y="148"/>
                  </a:cubicBezTo>
                  <a:cubicBezTo>
                    <a:pt x="268" y="154"/>
                    <a:pt x="268" y="154"/>
                    <a:pt x="268" y="154"/>
                  </a:cubicBezTo>
                  <a:cubicBezTo>
                    <a:pt x="268" y="154"/>
                    <a:pt x="268" y="154"/>
                    <a:pt x="268" y="154"/>
                  </a:cubicBezTo>
                  <a:cubicBezTo>
                    <a:pt x="268" y="155"/>
                    <a:pt x="268" y="155"/>
                    <a:pt x="268" y="155"/>
                  </a:cubicBezTo>
                  <a:cubicBezTo>
                    <a:pt x="268" y="156"/>
                    <a:pt x="268" y="156"/>
                    <a:pt x="268" y="156"/>
                  </a:cubicBezTo>
                  <a:cubicBezTo>
                    <a:pt x="259" y="160"/>
                    <a:pt x="259" y="160"/>
                    <a:pt x="259" y="160"/>
                  </a:cubicBezTo>
                  <a:cubicBezTo>
                    <a:pt x="258" y="160"/>
                    <a:pt x="258" y="160"/>
                    <a:pt x="258" y="160"/>
                  </a:cubicBezTo>
                  <a:cubicBezTo>
                    <a:pt x="258" y="160"/>
                    <a:pt x="258" y="160"/>
                    <a:pt x="258" y="160"/>
                  </a:cubicBezTo>
                  <a:cubicBezTo>
                    <a:pt x="258" y="160"/>
                    <a:pt x="258" y="160"/>
                    <a:pt x="258" y="160"/>
                  </a:cubicBezTo>
                  <a:cubicBezTo>
                    <a:pt x="258" y="160"/>
                    <a:pt x="258" y="160"/>
                    <a:pt x="258" y="160"/>
                  </a:cubicBezTo>
                  <a:cubicBezTo>
                    <a:pt x="251" y="160"/>
                    <a:pt x="247" y="158"/>
                    <a:pt x="246" y="155"/>
                  </a:cubicBezTo>
                  <a:cubicBezTo>
                    <a:pt x="244" y="150"/>
                    <a:pt x="244" y="150"/>
                    <a:pt x="244" y="150"/>
                  </a:cubicBezTo>
                  <a:cubicBezTo>
                    <a:pt x="232" y="148"/>
                    <a:pt x="232" y="148"/>
                    <a:pt x="232" y="148"/>
                  </a:cubicBezTo>
                  <a:cubicBezTo>
                    <a:pt x="228" y="132"/>
                    <a:pt x="228" y="132"/>
                    <a:pt x="228" y="132"/>
                  </a:cubicBezTo>
                  <a:cubicBezTo>
                    <a:pt x="226" y="132"/>
                    <a:pt x="224" y="131"/>
                    <a:pt x="223" y="129"/>
                  </a:cubicBezTo>
                  <a:cubicBezTo>
                    <a:pt x="222" y="128"/>
                    <a:pt x="222" y="128"/>
                    <a:pt x="222" y="128"/>
                  </a:cubicBezTo>
                  <a:cubicBezTo>
                    <a:pt x="220" y="126"/>
                    <a:pt x="219" y="124"/>
                    <a:pt x="216" y="124"/>
                  </a:cubicBezTo>
                  <a:cubicBezTo>
                    <a:pt x="213" y="122"/>
                    <a:pt x="210" y="120"/>
                    <a:pt x="208" y="116"/>
                  </a:cubicBezTo>
                  <a:cubicBezTo>
                    <a:pt x="203" y="114"/>
                    <a:pt x="203" y="114"/>
                    <a:pt x="203" y="114"/>
                  </a:cubicBezTo>
                  <a:cubicBezTo>
                    <a:pt x="203" y="114"/>
                    <a:pt x="203" y="114"/>
                    <a:pt x="203" y="114"/>
                  </a:cubicBezTo>
                  <a:cubicBezTo>
                    <a:pt x="203" y="114"/>
                    <a:pt x="203" y="114"/>
                    <a:pt x="203" y="114"/>
                  </a:cubicBezTo>
                  <a:cubicBezTo>
                    <a:pt x="203" y="114"/>
                    <a:pt x="203" y="114"/>
                    <a:pt x="203" y="114"/>
                  </a:cubicBezTo>
                  <a:cubicBezTo>
                    <a:pt x="196" y="107"/>
                    <a:pt x="196" y="107"/>
                    <a:pt x="196" y="107"/>
                  </a:cubicBezTo>
                  <a:cubicBezTo>
                    <a:pt x="196" y="107"/>
                    <a:pt x="196" y="107"/>
                    <a:pt x="196" y="107"/>
                  </a:cubicBezTo>
                  <a:cubicBezTo>
                    <a:pt x="195" y="102"/>
                    <a:pt x="195" y="102"/>
                    <a:pt x="195" y="102"/>
                  </a:cubicBezTo>
                  <a:cubicBezTo>
                    <a:pt x="195" y="101"/>
                    <a:pt x="195" y="101"/>
                    <a:pt x="195" y="101"/>
                  </a:cubicBezTo>
                  <a:cubicBezTo>
                    <a:pt x="208" y="84"/>
                    <a:pt x="208" y="84"/>
                    <a:pt x="208" y="84"/>
                  </a:cubicBezTo>
                  <a:cubicBezTo>
                    <a:pt x="208" y="82"/>
                    <a:pt x="208" y="82"/>
                    <a:pt x="208" y="81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199" y="78"/>
                    <a:pt x="199" y="78"/>
                    <a:pt x="199" y="78"/>
                  </a:cubicBezTo>
                  <a:cubicBezTo>
                    <a:pt x="198" y="78"/>
                    <a:pt x="198" y="78"/>
                    <a:pt x="198" y="78"/>
                  </a:cubicBezTo>
                  <a:cubicBezTo>
                    <a:pt x="198" y="79"/>
                    <a:pt x="198" y="79"/>
                    <a:pt x="198" y="79"/>
                  </a:cubicBezTo>
                  <a:cubicBezTo>
                    <a:pt x="198" y="79"/>
                    <a:pt x="198" y="79"/>
                    <a:pt x="198" y="79"/>
                  </a:cubicBezTo>
                  <a:cubicBezTo>
                    <a:pt x="180" y="80"/>
                    <a:pt x="180" y="80"/>
                    <a:pt x="180" y="80"/>
                  </a:cubicBezTo>
                  <a:cubicBezTo>
                    <a:pt x="174" y="82"/>
                    <a:pt x="174" y="82"/>
                    <a:pt x="174" y="82"/>
                  </a:cubicBezTo>
                  <a:cubicBezTo>
                    <a:pt x="171" y="84"/>
                    <a:pt x="171" y="84"/>
                    <a:pt x="171" y="84"/>
                  </a:cubicBezTo>
                  <a:cubicBezTo>
                    <a:pt x="170" y="86"/>
                    <a:pt x="170" y="86"/>
                    <a:pt x="170" y="86"/>
                  </a:cubicBezTo>
                  <a:cubicBezTo>
                    <a:pt x="168" y="88"/>
                    <a:pt x="166" y="90"/>
                    <a:pt x="162" y="89"/>
                  </a:cubicBezTo>
                  <a:cubicBezTo>
                    <a:pt x="162" y="89"/>
                    <a:pt x="162" y="89"/>
                    <a:pt x="162" y="89"/>
                  </a:cubicBezTo>
                  <a:cubicBezTo>
                    <a:pt x="162" y="88"/>
                    <a:pt x="162" y="88"/>
                    <a:pt x="162" y="88"/>
                  </a:cubicBezTo>
                  <a:cubicBezTo>
                    <a:pt x="156" y="84"/>
                    <a:pt x="156" y="84"/>
                    <a:pt x="156" y="8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2" y="72"/>
                    <a:pt x="150" y="69"/>
                    <a:pt x="150" y="67"/>
                  </a:cubicBezTo>
                  <a:cubicBezTo>
                    <a:pt x="148" y="58"/>
                    <a:pt x="148" y="58"/>
                    <a:pt x="148" y="58"/>
                  </a:cubicBezTo>
                  <a:cubicBezTo>
                    <a:pt x="144" y="54"/>
                    <a:pt x="144" y="54"/>
                    <a:pt x="144" y="54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45" y="40"/>
                    <a:pt x="145" y="40"/>
                    <a:pt x="145" y="40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38" y="24"/>
                    <a:pt x="138" y="24"/>
                    <a:pt x="138" y="24"/>
                  </a:cubicBezTo>
                  <a:cubicBezTo>
                    <a:pt x="138" y="24"/>
                    <a:pt x="138" y="24"/>
                    <a:pt x="138" y="24"/>
                  </a:cubicBezTo>
                  <a:cubicBezTo>
                    <a:pt x="138" y="24"/>
                    <a:pt x="138" y="24"/>
                    <a:pt x="138" y="24"/>
                  </a:cubicBezTo>
                  <a:cubicBezTo>
                    <a:pt x="134" y="16"/>
                    <a:pt x="134" y="16"/>
                    <a:pt x="134" y="16"/>
                  </a:cubicBezTo>
                  <a:cubicBezTo>
                    <a:pt x="134" y="16"/>
                    <a:pt x="134" y="16"/>
                    <a:pt x="134" y="16"/>
                  </a:cubicBezTo>
                  <a:cubicBezTo>
                    <a:pt x="134" y="16"/>
                    <a:pt x="134" y="16"/>
                    <a:pt x="134" y="16"/>
                  </a:cubicBezTo>
                  <a:cubicBezTo>
                    <a:pt x="134" y="12"/>
                    <a:pt x="134" y="12"/>
                    <a:pt x="134" y="12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7"/>
                    <a:pt x="128" y="7"/>
                    <a:pt x="128" y="7"/>
                  </a:cubicBezTo>
                  <a:cubicBezTo>
                    <a:pt x="128" y="7"/>
                    <a:pt x="128" y="7"/>
                    <a:pt x="128" y="7"/>
                  </a:cubicBezTo>
                  <a:cubicBezTo>
                    <a:pt x="128" y="7"/>
                    <a:pt x="128" y="7"/>
                    <a:pt x="128" y="7"/>
                  </a:cubicBezTo>
                  <a:cubicBezTo>
                    <a:pt x="123" y="1"/>
                    <a:pt x="123" y="1"/>
                    <a:pt x="123" y="1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08" y="2"/>
                    <a:pt x="108" y="2"/>
                    <a:pt x="108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5" y="15"/>
                    <a:pt x="105" y="15"/>
                    <a:pt x="105" y="15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4" y="28"/>
                    <a:pt x="104" y="28"/>
                    <a:pt x="104" y="28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6" y="34"/>
                    <a:pt x="82" y="36"/>
                    <a:pt x="77" y="37"/>
                  </a:cubicBezTo>
                  <a:cubicBezTo>
                    <a:pt x="76" y="38"/>
                    <a:pt x="76" y="38"/>
                    <a:pt x="76" y="38"/>
                  </a:cubicBezTo>
                  <a:cubicBezTo>
                    <a:pt x="76" y="38"/>
                    <a:pt x="76" y="38"/>
                    <a:pt x="76" y="38"/>
                  </a:cubicBezTo>
                  <a:cubicBezTo>
                    <a:pt x="76" y="38"/>
                    <a:pt x="76" y="38"/>
                    <a:pt x="76" y="38"/>
                  </a:cubicBezTo>
                  <a:cubicBezTo>
                    <a:pt x="62" y="34"/>
                    <a:pt x="62" y="34"/>
                    <a:pt x="62" y="34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6" y="42"/>
                    <a:pt x="53" y="44"/>
                    <a:pt x="49" y="44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4" y="62"/>
                    <a:pt x="32" y="65"/>
                    <a:pt x="30" y="66"/>
                  </a:cubicBezTo>
                  <a:cubicBezTo>
                    <a:pt x="25" y="72"/>
                    <a:pt x="25" y="72"/>
                    <a:pt x="25" y="72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2" y="75"/>
                    <a:pt x="22" y="75"/>
                    <a:pt x="22" y="75"/>
                  </a:cubicBezTo>
                  <a:cubicBezTo>
                    <a:pt x="20" y="76"/>
                    <a:pt x="18" y="76"/>
                    <a:pt x="16" y="76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4" y="79"/>
                    <a:pt x="4" y="79"/>
                    <a:pt x="4" y="79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2" y="92"/>
                    <a:pt x="2" y="92"/>
                    <a:pt x="2" y="92"/>
                  </a:cubicBezTo>
                  <a:cubicBezTo>
                    <a:pt x="1" y="108"/>
                    <a:pt x="1" y="108"/>
                    <a:pt x="1" y="108"/>
                  </a:cubicBezTo>
                  <a:cubicBezTo>
                    <a:pt x="4" y="112"/>
                    <a:pt x="4" y="112"/>
                    <a:pt x="4" y="112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5" y="116"/>
                    <a:pt x="5" y="116"/>
                    <a:pt x="5" y="116"/>
                  </a:cubicBezTo>
                  <a:cubicBezTo>
                    <a:pt x="11" y="116"/>
                    <a:pt x="11" y="116"/>
                    <a:pt x="11" y="116"/>
                  </a:cubicBezTo>
                  <a:cubicBezTo>
                    <a:pt x="20" y="118"/>
                    <a:pt x="20" y="118"/>
                    <a:pt x="20" y="118"/>
                  </a:cubicBezTo>
                  <a:cubicBezTo>
                    <a:pt x="33" y="119"/>
                    <a:pt x="33" y="119"/>
                    <a:pt x="33" y="119"/>
                  </a:cubicBezTo>
                  <a:cubicBezTo>
                    <a:pt x="38" y="118"/>
                    <a:pt x="38" y="118"/>
                    <a:pt x="38" y="118"/>
                  </a:cubicBezTo>
                  <a:cubicBezTo>
                    <a:pt x="39" y="118"/>
                    <a:pt x="39" y="118"/>
                    <a:pt x="39" y="118"/>
                  </a:cubicBezTo>
                  <a:cubicBezTo>
                    <a:pt x="40" y="118"/>
                    <a:pt x="40" y="118"/>
                    <a:pt x="40" y="118"/>
                  </a:cubicBezTo>
                  <a:cubicBezTo>
                    <a:pt x="50" y="122"/>
                    <a:pt x="50" y="122"/>
                    <a:pt x="50" y="122"/>
                  </a:cubicBezTo>
                  <a:cubicBezTo>
                    <a:pt x="50" y="122"/>
                    <a:pt x="50" y="122"/>
                    <a:pt x="50" y="122"/>
                  </a:cubicBezTo>
                  <a:cubicBezTo>
                    <a:pt x="51" y="122"/>
                    <a:pt x="51" y="122"/>
                    <a:pt x="51" y="122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68" y="131"/>
                    <a:pt x="68" y="131"/>
                    <a:pt x="68" y="131"/>
                  </a:cubicBezTo>
                  <a:cubicBezTo>
                    <a:pt x="69" y="131"/>
                    <a:pt x="69" y="131"/>
                    <a:pt x="69" y="131"/>
                  </a:cubicBezTo>
                  <a:cubicBezTo>
                    <a:pt x="77" y="136"/>
                    <a:pt x="77" y="136"/>
                    <a:pt x="77" y="136"/>
                  </a:cubicBezTo>
                  <a:cubicBezTo>
                    <a:pt x="96" y="154"/>
                    <a:pt x="96" y="154"/>
                    <a:pt x="96" y="154"/>
                  </a:cubicBezTo>
                  <a:cubicBezTo>
                    <a:pt x="105" y="158"/>
                    <a:pt x="105" y="158"/>
                    <a:pt x="105" y="158"/>
                  </a:cubicBezTo>
                  <a:cubicBezTo>
                    <a:pt x="109" y="156"/>
                    <a:pt x="109" y="156"/>
                    <a:pt x="109" y="156"/>
                  </a:cubicBezTo>
                  <a:cubicBezTo>
                    <a:pt x="112" y="150"/>
                    <a:pt x="112" y="150"/>
                    <a:pt x="112" y="150"/>
                  </a:cubicBezTo>
                  <a:cubicBezTo>
                    <a:pt x="110" y="139"/>
                    <a:pt x="110" y="139"/>
                    <a:pt x="110" y="139"/>
                  </a:cubicBezTo>
                  <a:cubicBezTo>
                    <a:pt x="110" y="136"/>
                    <a:pt x="113" y="134"/>
                    <a:pt x="118" y="132"/>
                  </a:cubicBezTo>
                  <a:cubicBezTo>
                    <a:pt x="118" y="131"/>
                    <a:pt x="118" y="131"/>
                    <a:pt x="118" y="131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6" y="145"/>
                    <a:pt x="146" y="145"/>
                    <a:pt x="146" y="145"/>
                  </a:cubicBezTo>
                  <a:cubicBezTo>
                    <a:pt x="151" y="142"/>
                    <a:pt x="151" y="142"/>
                    <a:pt x="151" y="142"/>
                  </a:cubicBezTo>
                  <a:cubicBezTo>
                    <a:pt x="152" y="142"/>
                    <a:pt x="152" y="142"/>
                    <a:pt x="152" y="142"/>
                  </a:cubicBezTo>
                  <a:cubicBezTo>
                    <a:pt x="155" y="142"/>
                    <a:pt x="155" y="142"/>
                    <a:pt x="155" y="142"/>
                  </a:cubicBezTo>
                  <a:cubicBezTo>
                    <a:pt x="160" y="138"/>
                    <a:pt x="160" y="138"/>
                    <a:pt x="160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2" y="138"/>
                    <a:pt x="162" y="138"/>
                    <a:pt x="162" y="138"/>
                  </a:cubicBezTo>
                  <a:cubicBezTo>
                    <a:pt x="176" y="148"/>
                    <a:pt x="176" y="148"/>
                    <a:pt x="176" y="148"/>
                  </a:cubicBezTo>
                  <a:cubicBezTo>
                    <a:pt x="177" y="149"/>
                    <a:pt x="177" y="149"/>
                    <a:pt x="177" y="149"/>
                  </a:cubicBezTo>
                  <a:cubicBezTo>
                    <a:pt x="186" y="156"/>
                    <a:pt x="186" y="156"/>
                    <a:pt x="186" y="156"/>
                  </a:cubicBezTo>
                  <a:cubicBezTo>
                    <a:pt x="188" y="158"/>
                    <a:pt x="192" y="161"/>
                    <a:pt x="194" y="165"/>
                  </a:cubicBezTo>
                  <a:cubicBezTo>
                    <a:pt x="199" y="170"/>
                    <a:pt x="199" y="170"/>
                    <a:pt x="199" y="170"/>
                  </a:cubicBezTo>
                  <a:cubicBezTo>
                    <a:pt x="202" y="169"/>
                    <a:pt x="202" y="169"/>
                    <a:pt x="202" y="169"/>
                  </a:cubicBezTo>
                  <a:cubicBezTo>
                    <a:pt x="206" y="162"/>
                    <a:pt x="206" y="162"/>
                    <a:pt x="206" y="162"/>
                  </a:cubicBezTo>
                  <a:cubicBezTo>
                    <a:pt x="215" y="168"/>
                    <a:pt x="215" y="168"/>
                    <a:pt x="215" y="168"/>
                  </a:cubicBezTo>
                  <a:cubicBezTo>
                    <a:pt x="215" y="168"/>
                    <a:pt x="215" y="168"/>
                    <a:pt x="215" y="168"/>
                  </a:cubicBezTo>
                  <a:cubicBezTo>
                    <a:pt x="216" y="168"/>
                    <a:pt x="216" y="168"/>
                    <a:pt x="216" y="168"/>
                  </a:cubicBezTo>
                  <a:cubicBezTo>
                    <a:pt x="216" y="168"/>
                    <a:pt x="216" y="168"/>
                    <a:pt x="216" y="168"/>
                  </a:cubicBezTo>
                  <a:cubicBezTo>
                    <a:pt x="222" y="176"/>
                    <a:pt x="222" y="176"/>
                    <a:pt x="222" y="176"/>
                  </a:cubicBezTo>
                  <a:cubicBezTo>
                    <a:pt x="240" y="190"/>
                    <a:pt x="240" y="190"/>
                    <a:pt x="240" y="190"/>
                  </a:cubicBezTo>
                  <a:cubicBezTo>
                    <a:pt x="240" y="190"/>
                    <a:pt x="240" y="190"/>
                    <a:pt x="240" y="190"/>
                  </a:cubicBezTo>
                  <a:cubicBezTo>
                    <a:pt x="246" y="196"/>
                    <a:pt x="246" y="196"/>
                    <a:pt x="246" y="196"/>
                  </a:cubicBezTo>
                  <a:cubicBezTo>
                    <a:pt x="261" y="191"/>
                    <a:pt x="261" y="191"/>
                    <a:pt x="261" y="191"/>
                  </a:cubicBezTo>
                  <a:cubicBezTo>
                    <a:pt x="262" y="203"/>
                    <a:pt x="262" y="203"/>
                    <a:pt x="262" y="203"/>
                  </a:cubicBezTo>
                  <a:cubicBezTo>
                    <a:pt x="269" y="210"/>
                    <a:pt x="269" y="210"/>
                    <a:pt x="269" y="210"/>
                  </a:cubicBezTo>
                  <a:cubicBezTo>
                    <a:pt x="269" y="210"/>
                    <a:pt x="269" y="210"/>
                    <a:pt x="269" y="210"/>
                  </a:cubicBezTo>
                  <a:cubicBezTo>
                    <a:pt x="269" y="210"/>
                    <a:pt x="269" y="210"/>
                    <a:pt x="269" y="210"/>
                  </a:cubicBezTo>
                  <a:cubicBezTo>
                    <a:pt x="274" y="218"/>
                    <a:pt x="274" y="218"/>
                    <a:pt x="274" y="218"/>
                  </a:cubicBezTo>
                  <a:cubicBezTo>
                    <a:pt x="274" y="219"/>
                    <a:pt x="274" y="219"/>
                    <a:pt x="274" y="219"/>
                  </a:cubicBezTo>
                  <a:cubicBezTo>
                    <a:pt x="274" y="219"/>
                    <a:pt x="274" y="219"/>
                    <a:pt x="274" y="219"/>
                  </a:cubicBezTo>
                  <a:cubicBezTo>
                    <a:pt x="274" y="220"/>
                    <a:pt x="274" y="220"/>
                    <a:pt x="274" y="220"/>
                  </a:cubicBezTo>
                  <a:cubicBezTo>
                    <a:pt x="280" y="247"/>
                    <a:pt x="280" y="247"/>
                    <a:pt x="280" y="247"/>
                  </a:cubicBezTo>
                  <a:cubicBezTo>
                    <a:pt x="286" y="258"/>
                    <a:pt x="286" y="258"/>
                    <a:pt x="286" y="258"/>
                  </a:cubicBezTo>
                  <a:cubicBezTo>
                    <a:pt x="278" y="279"/>
                    <a:pt x="278" y="279"/>
                    <a:pt x="278" y="279"/>
                  </a:cubicBezTo>
                  <a:cubicBezTo>
                    <a:pt x="278" y="280"/>
                    <a:pt x="278" y="280"/>
                    <a:pt x="278" y="280"/>
                  </a:cubicBezTo>
                  <a:cubicBezTo>
                    <a:pt x="272" y="282"/>
                    <a:pt x="272" y="282"/>
                    <a:pt x="272" y="282"/>
                  </a:cubicBezTo>
                  <a:cubicBezTo>
                    <a:pt x="272" y="288"/>
                    <a:pt x="272" y="288"/>
                    <a:pt x="272" y="288"/>
                  </a:cubicBezTo>
                  <a:cubicBezTo>
                    <a:pt x="271" y="288"/>
                    <a:pt x="271" y="288"/>
                    <a:pt x="271" y="288"/>
                  </a:cubicBezTo>
                  <a:cubicBezTo>
                    <a:pt x="264" y="299"/>
                    <a:pt x="264" y="299"/>
                    <a:pt x="264" y="299"/>
                  </a:cubicBezTo>
                  <a:cubicBezTo>
                    <a:pt x="264" y="299"/>
                    <a:pt x="264" y="299"/>
                    <a:pt x="264" y="299"/>
                  </a:cubicBezTo>
                  <a:cubicBezTo>
                    <a:pt x="254" y="300"/>
                    <a:pt x="254" y="300"/>
                    <a:pt x="254" y="300"/>
                  </a:cubicBezTo>
                  <a:cubicBezTo>
                    <a:pt x="244" y="308"/>
                    <a:pt x="244" y="308"/>
                    <a:pt x="244" y="308"/>
                  </a:cubicBezTo>
                  <a:cubicBezTo>
                    <a:pt x="246" y="309"/>
                    <a:pt x="247" y="310"/>
                    <a:pt x="250" y="311"/>
                  </a:cubicBezTo>
                  <a:cubicBezTo>
                    <a:pt x="254" y="312"/>
                    <a:pt x="254" y="316"/>
                    <a:pt x="252" y="321"/>
                  </a:cubicBezTo>
                  <a:cubicBezTo>
                    <a:pt x="252" y="322"/>
                    <a:pt x="252" y="322"/>
                    <a:pt x="252" y="322"/>
                  </a:cubicBezTo>
                  <a:cubicBezTo>
                    <a:pt x="246" y="328"/>
                    <a:pt x="246" y="328"/>
                    <a:pt x="246" y="328"/>
                  </a:cubicBezTo>
                  <a:cubicBezTo>
                    <a:pt x="245" y="328"/>
                    <a:pt x="245" y="328"/>
                    <a:pt x="245" y="328"/>
                  </a:cubicBezTo>
                  <a:cubicBezTo>
                    <a:pt x="245" y="329"/>
                    <a:pt x="245" y="329"/>
                    <a:pt x="245" y="329"/>
                  </a:cubicBezTo>
                  <a:cubicBezTo>
                    <a:pt x="244" y="329"/>
                    <a:pt x="244" y="329"/>
                    <a:pt x="244" y="329"/>
                  </a:cubicBezTo>
                  <a:cubicBezTo>
                    <a:pt x="244" y="329"/>
                    <a:pt x="244" y="329"/>
                    <a:pt x="244" y="329"/>
                  </a:cubicBezTo>
                  <a:cubicBezTo>
                    <a:pt x="225" y="326"/>
                    <a:pt x="225" y="326"/>
                    <a:pt x="225" y="326"/>
                  </a:cubicBezTo>
                  <a:cubicBezTo>
                    <a:pt x="224" y="333"/>
                    <a:pt x="224" y="333"/>
                    <a:pt x="224" y="333"/>
                  </a:cubicBezTo>
                  <a:cubicBezTo>
                    <a:pt x="226" y="348"/>
                    <a:pt x="226" y="348"/>
                    <a:pt x="226" y="348"/>
                  </a:cubicBezTo>
                  <a:cubicBezTo>
                    <a:pt x="242" y="354"/>
                    <a:pt x="242" y="354"/>
                    <a:pt x="242" y="354"/>
                  </a:cubicBezTo>
                  <a:cubicBezTo>
                    <a:pt x="242" y="355"/>
                    <a:pt x="242" y="355"/>
                    <a:pt x="242" y="355"/>
                  </a:cubicBezTo>
                  <a:cubicBezTo>
                    <a:pt x="242" y="355"/>
                    <a:pt x="242" y="355"/>
                    <a:pt x="242" y="355"/>
                  </a:cubicBezTo>
                  <a:cubicBezTo>
                    <a:pt x="248" y="353"/>
                    <a:pt x="248" y="353"/>
                    <a:pt x="248" y="353"/>
                  </a:cubicBezTo>
                  <a:cubicBezTo>
                    <a:pt x="249" y="353"/>
                    <a:pt x="249" y="353"/>
                    <a:pt x="249" y="353"/>
                  </a:cubicBezTo>
                  <a:cubicBezTo>
                    <a:pt x="250" y="352"/>
                    <a:pt x="250" y="352"/>
                    <a:pt x="250" y="352"/>
                  </a:cubicBezTo>
                  <a:cubicBezTo>
                    <a:pt x="250" y="353"/>
                    <a:pt x="250" y="353"/>
                    <a:pt x="250" y="353"/>
                  </a:cubicBezTo>
                  <a:cubicBezTo>
                    <a:pt x="250" y="353"/>
                    <a:pt x="250" y="353"/>
                    <a:pt x="250" y="353"/>
                  </a:cubicBezTo>
                  <a:cubicBezTo>
                    <a:pt x="255" y="356"/>
                    <a:pt x="255" y="356"/>
                    <a:pt x="255" y="356"/>
                  </a:cubicBezTo>
                  <a:cubicBezTo>
                    <a:pt x="262" y="356"/>
                    <a:pt x="262" y="356"/>
                    <a:pt x="262" y="356"/>
                  </a:cubicBezTo>
                  <a:cubicBezTo>
                    <a:pt x="264" y="355"/>
                    <a:pt x="264" y="355"/>
                    <a:pt x="264" y="355"/>
                  </a:cubicBezTo>
                  <a:cubicBezTo>
                    <a:pt x="262" y="348"/>
                    <a:pt x="262" y="348"/>
                    <a:pt x="262" y="348"/>
                  </a:cubicBezTo>
                  <a:cubicBezTo>
                    <a:pt x="262" y="348"/>
                    <a:pt x="262" y="348"/>
                    <a:pt x="262" y="348"/>
                  </a:cubicBezTo>
                  <a:cubicBezTo>
                    <a:pt x="262" y="348"/>
                    <a:pt x="262" y="348"/>
                    <a:pt x="262" y="348"/>
                  </a:cubicBezTo>
                  <a:cubicBezTo>
                    <a:pt x="260" y="340"/>
                    <a:pt x="260" y="340"/>
                    <a:pt x="260" y="340"/>
                  </a:cubicBezTo>
                  <a:cubicBezTo>
                    <a:pt x="260" y="339"/>
                    <a:pt x="260" y="339"/>
                    <a:pt x="260" y="339"/>
                  </a:cubicBezTo>
                  <a:cubicBezTo>
                    <a:pt x="260" y="338"/>
                    <a:pt x="260" y="338"/>
                    <a:pt x="260" y="338"/>
                  </a:cubicBezTo>
                  <a:cubicBezTo>
                    <a:pt x="260" y="338"/>
                    <a:pt x="260" y="338"/>
                    <a:pt x="260" y="338"/>
                  </a:cubicBezTo>
                  <a:cubicBezTo>
                    <a:pt x="260" y="338"/>
                    <a:pt x="260" y="338"/>
                    <a:pt x="260" y="338"/>
                  </a:cubicBezTo>
                  <a:cubicBezTo>
                    <a:pt x="263" y="335"/>
                    <a:pt x="263" y="335"/>
                    <a:pt x="263" y="335"/>
                  </a:cubicBezTo>
                  <a:cubicBezTo>
                    <a:pt x="264" y="334"/>
                    <a:pt x="264" y="334"/>
                    <a:pt x="264" y="334"/>
                  </a:cubicBezTo>
                  <a:cubicBezTo>
                    <a:pt x="264" y="334"/>
                    <a:pt x="264" y="334"/>
                    <a:pt x="264" y="334"/>
                  </a:cubicBezTo>
                  <a:cubicBezTo>
                    <a:pt x="264" y="334"/>
                    <a:pt x="264" y="334"/>
                    <a:pt x="264" y="334"/>
                  </a:cubicBezTo>
                  <a:cubicBezTo>
                    <a:pt x="268" y="328"/>
                    <a:pt x="268" y="328"/>
                    <a:pt x="268" y="328"/>
                  </a:cubicBezTo>
                  <a:cubicBezTo>
                    <a:pt x="269" y="327"/>
                    <a:pt x="269" y="327"/>
                    <a:pt x="269" y="327"/>
                  </a:cubicBezTo>
                  <a:cubicBezTo>
                    <a:pt x="276" y="322"/>
                    <a:pt x="276" y="322"/>
                    <a:pt x="276" y="322"/>
                  </a:cubicBezTo>
                  <a:cubicBezTo>
                    <a:pt x="276" y="322"/>
                    <a:pt x="276" y="322"/>
                    <a:pt x="276" y="322"/>
                  </a:cubicBezTo>
                  <a:cubicBezTo>
                    <a:pt x="276" y="321"/>
                    <a:pt x="276" y="321"/>
                    <a:pt x="276" y="321"/>
                  </a:cubicBezTo>
                  <a:cubicBezTo>
                    <a:pt x="277" y="321"/>
                    <a:pt x="277" y="321"/>
                    <a:pt x="277" y="321"/>
                  </a:cubicBezTo>
                  <a:cubicBezTo>
                    <a:pt x="277" y="321"/>
                    <a:pt x="277" y="321"/>
                    <a:pt x="277" y="321"/>
                  </a:cubicBezTo>
                  <a:cubicBezTo>
                    <a:pt x="286" y="320"/>
                    <a:pt x="286" y="320"/>
                    <a:pt x="286" y="320"/>
                  </a:cubicBezTo>
                  <a:cubicBezTo>
                    <a:pt x="286" y="322"/>
                    <a:pt x="286" y="322"/>
                    <a:pt x="286" y="322"/>
                  </a:cubicBezTo>
                  <a:cubicBezTo>
                    <a:pt x="286" y="325"/>
                    <a:pt x="286" y="327"/>
                    <a:pt x="286" y="328"/>
                  </a:cubicBezTo>
                  <a:cubicBezTo>
                    <a:pt x="288" y="332"/>
                    <a:pt x="288" y="332"/>
                    <a:pt x="288" y="332"/>
                  </a:cubicBezTo>
                  <a:cubicBezTo>
                    <a:pt x="290" y="337"/>
                    <a:pt x="290" y="337"/>
                    <a:pt x="290" y="337"/>
                  </a:cubicBezTo>
                  <a:cubicBezTo>
                    <a:pt x="298" y="342"/>
                    <a:pt x="298" y="342"/>
                    <a:pt x="298" y="342"/>
                  </a:cubicBezTo>
                  <a:cubicBezTo>
                    <a:pt x="320" y="344"/>
                    <a:pt x="320" y="344"/>
                    <a:pt x="320" y="344"/>
                  </a:cubicBezTo>
                  <a:cubicBezTo>
                    <a:pt x="321" y="344"/>
                    <a:pt x="321" y="344"/>
                    <a:pt x="321" y="344"/>
                  </a:cubicBezTo>
                  <a:cubicBezTo>
                    <a:pt x="322" y="344"/>
                    <a:pt x="322" y="344"/>
                    <a:pt x="322" y="344"/>
                  </a:cubicBezTo>
                  <a:cubicBezTo>
                    <a:pt x="322" y="345"/>
                    <a:pt x="322" y="345"/>
                    <a:pt x="322" y="345"/>
                  </a:cubicBezTo>
                  <a:cubicBezTo>
                    <a:pt x="322" y="346"/>
                    <a:pt x="322" y="346"/>
                    <a:pt x="322" y="346"/>
                  </a:cubicBezTo>
                  <a:cubicBezTo>
                    <a:pt x="322" y="353"/>
                    <a:pt x="322" y="353"/>
                    <a:pt x="322" y="353"/>
                  </a:cubicBezTo>
                  <a:cubicBezTo>
                    <a:pt x="328" y="360"/>
                    <a:pt x="328" y="360"/>
                    <a:pt x="328" y="360"/>
                  </a:cubicBezTo>
                  <a:cubicBezTo>
                    <a:pt x="333" y="362"/>
                    <a:pt x="333" y="362"/>
                    <a:pt x="333" y="362"/>
                  </a:cubicBezTo>
                  <a:cubicBezTo>
                    <a:pt x="334" y="362"/>
                    <a:pt x="334" y="362"/>
                    <a:pt x="334" y="362"/>
                  </a:cubicBezTo>
                  <a:cubicBezTo>
                    <a:pt x="334" y="362"/>
                    <a:pt x="334" y="362"/>
                    <a:pt x="334" y="362"/>
                  </a:cubicBezTo>
                  <a:cubicBezTo>
                    <a:pt x="334" y="363"/>
                    <a:pt x="334" y="363"/>
                    <a:pt x="334" y="363"/>
                  </a:cubicBezTo>
                  <a:cubicBezTo>
                    <a:pt x="334" y="366"/>
                    <a:pt x="334" y="366"/>
                    <a:pt x="334" y="366"/>
                  </a:cubicBezTo>
                  <a:cubicBezTo>
                    <a:pt x="334" y="370"/>
                    <a:pt x="334" y="370"/>
                    <a:pt x="334" y="370"/>
                  </a:cubicBezTo>
                  <a:cubicBezTo>
                    <a:pt x="332" y="378"/>
                    <a:pt x="332" y="378"/>
                    <a:pt x="332" y="378"/>
                  </a:cubicBezTo>
                  <a:cubicBezTo>
                    <a:pt x="335" y="380"/>
                    <a:pt x="335" y="380"/>
                    <a:pt x="335" y="380"/>
                  </a:cubicBezTo>
                  <a:cubicBezTo>
                    <a:pt x="338" y="380"/>
                    <a:pt x="341" y="380"/>
                    <a:pt x="344" y="382"/>
                  </a:cubicBezTo>
                  <a:cubicBezTo>
                    <a:pt x="353" y="386"/>
                    <a:pt x="353" y="386"/>
                    <a:pt x="353" y="386"/>
                  </a:cubicBezTo>
                  <a:cubicBezTo>
                    <a:pt x="358" y="382"/>
                    <a:pt x="358" y="382"/>
                    <a:pt x="358" y="382"/>
                  </a:cubicBezTo>
                  <a:cubicBezTo>
                    <a:pt x="364" y="375"/>
                    <a:pt x="364" y="375"/>
                    <a:pt x="364" y="375"/>
                  </a:cubicBezTo>
                  <a:cubicBezTo>
                    <a:pt x="365" y="372"/>
                    <a:pt x="365" y="372"/>
                    <a:pt x="365" y="372"/>
                  </a:cubicBezTo>
                  <a:cubicBezTo>
                    <a:pt x="365" y="372"/>
                    <a:pt x="365" y="372"/>
                    <a:pt x="365" y="372"/>
                  </a:cubicBezTo>
                  <a:cubicBezTo>
                    <a:pt x="366" y="371"/>
                    <a:pt x="366" y="371"/>
                    <a:pt x="366" y="371"/>
                  </a:cubicBezTo>
                  <a:cubicBezTo>
                    <a:pt x="367" y="370"/>
                    <a:pt x="367" y="370"/>
                    <a:pt x="367" y="370"/>
                  </a:cubicBezTo>
                  <a:cubicBezTo>
                    <a:pt x="367" y="370"/>
                    <a:pt x="367" y="370"/>
                    <a:pt x="367" y="370"/>
                  </a:cubicBezTo>
                  <a:cubicBezTo>
                    <a:pt x="365" y="361"/>
                    <a:pt x="365" y="361"/>
                    <a:pt x="365" y="361"/>
                  </a:cubicBezTo>
                  <a:cubicBezTo>
                    <a:pt x="364" y="357"/>
                    <a:pt x="364" y="357"/>
                    <a:pt x="364" y="357"/>
                  </a:cubicBezTo>
                  <a:cubicBezTo>
                    <a:pt x="364" y="356"/>
                    <a:pt x="364" y="356"/>
                    <a:pt x="364" y="356"/>
                  </a:cubicBezTo>
                  <a:cubicBezTo>
                    <a:pt x="364" y="356"/>
                    <a:pt x="364" y="356"/>
                    <a:pt x="364" y="356"/>
                  </a:cubicBezTo>
                  <a:cubicBezTo>
                    <a:pt x="364" y="356"/>
                    <a:pt x="364" y="356"/>
                    <a:pt x="364" y="356"/>
                  </a:cubicBezTo>
                  <a:cubicBezTo>
                    <a:pt x="364" y="355"/>
                    <a:pt x="364" y="355"/>
                    <a:pt x="364" y="355"/>
                  </a:cubicBezTo>
                  <a:cubicBezTo>
                    <a:pt x="368" y="350"/>
                    <a:pt x="368" y="350"/>
                    <a:pt x="368" y="350"/>
                  </a:cubicBezTo>
                  <a:cubicBezTo>
                    <a:pt x="368" y="350"/>
                    <a:pt x="368" y="350"/>
                    <a:pt x="368" y="350"/>
                  </a:cubicBezTo>
                  <a:cubicBezTo>
                    <a:pt x="368" y="350"/>
                    <a:pt x="368" y="350"/>
                    <a:pt x="368" y="350"/>
                  </a:cubicBezTo>
                  <a:cubicBezTo>
                    <a:pt x="374" y="345"/>
                    <a:pt x="374" y="345"/>
                    <a:pt x="374" y="345"/>
                  </a:cubicBezTo>
                  <a:cubicBezTo>
                    <a:pt x="375" y="345"/>
                    <a:pt x="375" y="345"/>
                    <a:pt x="375" y="345"/>
                  </a:cubicBezTo>
                  <a:cubicBezTo>
                    <a:pt x="388" y="345"/>
                    <a:pt x="388" y="345"/>
                    <a:pt x="388" y="345"/>
                  </a:cubicBezTo>
                  <a:cubicBezTo>
                    <a:pt x="390" y="344"/>
                    <a:pt x="390" y="344"/>
                    <a:pt x="390" y="344"/>
                  </a:cubicBezTo>
                  <a:cubicBezTo>
                    <a:pt x="390" y="338"/>
                    <a:pt x="390" y="338"/>
                    <a:pt x="390" y="338"/>
                  </a:cubicBezTo>
                  <a:cubicBezTo>
                    <a:pt x="388" y="332"/>
                    <a:pt x="388" y="332"/>
                    <a:pt x="388" y="332"/>
                  </a:cubicBezTo>
                  <a:cubicBezTo>
                    <a:pt x="383" y="324"/>
                    <a:pt x="383" y="324"/>
                    <a:pt x="383" y="324"/>
                  </a:cubicBezTo>
                  <a:cubicBezTo>
                    <a:pt x="383" y="324"/>
                    <a:pt x="383" y="324"/>
                    <a:pt x="383" y="324"/>
                  </a:cubicBezTo>
                  <a:cubicBezTo>
                    <a:pt x="383" y="324"/>
                    <a:pt x="383" y="324"/>
                    <a:pt x="383" y="324"/>
                  </a:cubicBezTo>
                  <a:cubicBezTo>
                    <a:pt x="383" y="314"/>
                    <a:pt x="383" y="314"/>
                    <a:pt x="383" y="314"/>
                  </a:cubicBezTo>
                  <a:cubicBezTo>
                    <a:pt x="383" y="313"/>
                    <a:pt x="383" y="313"/>
                    <a:pt x="383" y="313"/>
                  </a:cubicBezTo>
                  <a:cubicBezTo>
                    <a:pt x="383" y="313"/>
                    <a:pt x="383" y="313"/>
                    <a:pt x="383" y="313"/>
                  </a:cubicBezTo>
                  <a:cubicBezTo>
                    <a:pt x="385" y="307"/>
                    <a:pt x="385" y="307"/>
                    <a:pt x="385" y="307"/>
                  </a:cubicBezTo>
                  <a:cubicBezTo>
                    <a:pt x="385" y="307"/>
                    <a:pt x="385" y="307"/>
                    <a:pt x="385" y="307"/>
                  </a:cubicBezTo>
                  <a:cubicBezTo>
                    <a:pt x="386" y="307"/>
                    <a:pt x="386" y="307"/>
                    <a:pt x="386" y="307"/>
                  </a:cubicBezTo>
                  <a:cubicBezTo>
                    <a:pt x="386" y="307"/>
                    <a:pt x="386" y="307"/>
                    <a:pt x="386" y="307"/>
                  </a:cubicBezTo>
                  <a:cubicBezTo>
                    <a:pt x="396" y="291"/>
                    <a:pt x="396" y="291"/>
                    <a:pt x="396" y="291"/>
                  </a:cubicBezTo>
                  <a:cubicBezTo>
                    <a:pt x="397" y="291"/>
                    <a:pt x="397" y="291"/>
                    <a:pt x="397" y="291"/>
                  </a:cubicBezTo>
                  <a:cubicBezTo>
                    <a:pt x="397" y="291"/>
                    <a:pt x="397" y="291"/>
                    <a:pt x="397" y="291"/>
                  </a:cubicBezTo>
                  <a:cubicBezTo>
                    <a:pt x="398" y="290"/>
                    <a:pt x="398" y="290"/>
                    <a:pt x="398" y="290"/>
                  </a:cubicBezTo>
                  <a:cubicBezTo>
                    <a:pt x="400" y="290"/>
                    <a:pt x="400" y="290"/>
                    <a:pt x="400" y="290"/>
                  </a:cubicBezTo>
                  <a:cubicBezTo>
                    <a:pt x="404" y="291"/>
                    <a:pt x="404" y="291"/>
                    <a:pt x="404" y="291"/>
                  </a:cubicBezTo>
                  <a:cubicBezTo>
                    <a:pt x="414" y="296"/>
                    <a:pt x="414" y="296"/>
                    <a:pt x="414" y="296"/>
                  </a:cubicBezTo>
                  <a:cubicBezTo>
                    <a:pt x="420" y="298"/>
                    <a:pt x="420" y="298"/>
                    <a:pt x="420" y="298"/>
                  </a:cubicBezTo>
                  <a:cubicBezTo>
                    <a:pt x="420" y="295"/>
                    <a:pt x="420" y="295"/>
                    <a:pt x="420" y="295"/>
                  </a:cubicBezTo>
                  <a:cubicBezTo>
                    <a:pt x="419" y="294"/>
                    <a:pt x="419" y="294"/>
                    <a:pt x="419" y="294"/>
                  </a:cubicBezTo>
                  <a:cubicBezTo>
                    <a:pt x="419" y="293"/>
                    <a:pt x="419" y="293"/>
                    <a:pt x="419" y="293"/>
                  </a:cubicBezTo>
                  <a:cubicBezTo>
                    <a:pt x="419" y="290"/>
                    <a:pt x="420" y="288"/>
                    <a:pt x="423" y="286"/>
                  </a:cubicBezTo>
                  <a:cubicBezTo>
                    <a:pt x="430" y="281"/>
                    <a:pt x="430" y="281"/>
                    <a:pt x="430" y="281"/>
                  </a:cubicBezTo>
                  <a:cubicBezTo>
                    <a:pt x="430" y="281"/>
                    <a:pt x="430" y="281"/>
                    <a:pt x="430" y="281"/>
                  </a:cubicBezTo>
                  <a:cubicBezTo>
                    <a:pt x="430" y="281"/>
                    <a:pt x="430" y="281"/>
                    <a:pt x="430" y="281"/>
                  </a:cubicBezTo>
                  <a:cubicBezTo>
                    <a:pt x="430" y="280"/>
                    <a:pt x="430" y="280"/>
                    <a:pt x="430" y="280"/>
                  </a:cubicBezTo>
                  <a:cubicBezTo>
                    <a:pt x="434" y="279"/>
                    <a:pt x="437" y="278"/>
                    <a:pt x="438" y="278"/>
                  </a:cubicBezTo>
                  <a:cubicBezTo>
                    <a:pt x="445" y="278"/>
                    <a:pt x="445" y="278"/>
                    <a:pt x="445" y="278"/>
                  </a:cubicBezTo>
                  <a:cubicBezTo>
                    <a:pt x="446" y="278"/>
                    <a:pt x="446" y="278"/>
                    <a:pt x="446" y="278"/>
                  </a:cubicBezTo>
                  <a:cubicBezTo>
                    <a:pt x="446" y="278"/>
                    <a:pt x="446" y="278"/>
                    <a:pt x="446" y="278"/>
                  </a:cubicBezTo>
                  <a:cubicBezTo>
                    <a:pt x="450" y="278"/>
                    <a:pt x="450" y="278"/>
                    <a:pt x="450" y="278"/>
                  </a:cubicBezTo>
                  <a:cubicBezTo>
                    <a:pt x="452" y="268"/>
                    <a:pt x="452" y="268"/>
                    <a:pt x="452" y="268"/>
                  </a:cubicBezTo>
                  <a:cubicBezTo>
                    <a:pt x="452" y="262"/>
                    <a:pt x="452" y="262"/>
                    <a:pt x="452" y="262"/>
                  </a:cubicBezTo>
                  <a:cubicBezTo>
                    <a:pt x="452" y="257"/>
                    <a:pt x="452" y="254"/>
                    <a:pt x="454" y="254"/>
                  </a:cubicBezTo>
                  <a:cubicBezTo>
                    <a:pt x="456" y="248"/>
                    <a:pt x="456" y="248"/>
                    <a:pt x="456" y="248"/>
                  </a:cubicBezTo>
                  <a:cubicBezTo>
                    <a:pt x="453" y="244"/>
                    <a:pt x="453" y="244"/>
                    <a:pt x="453" y="244"/>
                  </a:cubicBezTo>
                  <a:cubicBezTo>
                    <a:pt x="448" y="240"/>
                    <a:pt x="448" y="240"/>
                    <a:pt x="448" y="240"/>
                  </a:cubicBezTo>
                  <a:cubicBezTo>
                    <a:pt x="438" y="238"/>
                    <a:pt x="438" y="238"/>
                    <a:pt x="438" y="238"/>
                  </a:cubicBezTo>
                  <a:cubicBezTo>
                    <a:pt x="436" y="238"/>
                    <a:pt x="432" y="236"/>
                    <a:pt x="426" y="230"/>
                  </a:cubicBezTo>
                  <a:cubicBezTo>
                    <a:pt x="420" y="228"/>
                    <a:pt x="420" y="228"/>
                    <a:pt x="420" y="228"/>
                  </a:cubicBezTo>
                  <a:cubicBezTo>
                    <a:pt x="420" y="228"/>
                    <a:pt x="420" y="228"/>
                    <a:pt x="420" y="228"/>
                  </a:cubicBezTo>
                  <a:cubicBezTo>
                    <a:pt x="420" y="227"/>
                    <a:pt x="420" y="227"/>
                    <a:pt x="420" y="227"/>
                  </a:cubicBezTo>
                  <a:cubicBezTo>
                    <a:pt x="412" y="218"/>
                    <a:pt x="412" y="218"/>
                    <a:pt x="412" y="218"/>
                  </a:cubicBezTo>
                  <a:cubicBezTo>
                    <a:pt x="406" y="218"/>
                    <a:pt x="406" y="218"/>
                    <a:pt x="406" y="218"/>
                  </a:cubicBezTo>
                  <a:cubicBezTo>
                    <a:pt x="405" y="218"/>
                    <a:pt x="405" y="218"/>
                    <a:pt x="405" y="218"/>
                  </a:cubicBezTo>
                  <a:cubicBezTo>
                    <a:pt x="405" y="218"/>
                    <a:pt x="405" y="218"/>
                    <a:pt x="405" y="218"/>
                  </a:cubicBezTo>
                  <a:cubicBezTo>
                    <a:pt x="399" y="215"/>
                    <a:pt x="399" y="215"/>
                    <a:pt x="399" y="215"/>
                  </a:cubicBezTo>
                  <a:cubicBezTo>
                    <a:pt x="395" y="220"/>
                    <a:pt x="395" y="220"/>
                    <a:pt x="395" y="220"/>
                  </a:cubicBezTo>
                  <a:cubicBezTo>
                    <a:pt x="394" y="238"/>
                    <a:pt x="394" y="238"/>
                    <a:pt x="394" y="238"/>
                  </a:cubicBezTo>
                  <a:cubicBezTo>
                    <a:pt x="396" y="246"/>
                    <a:pt x="396" y="246"/>
                    <a:pt x="396" y="246"/>
                  </a:cubicBezTo>
                  <a:cubicBezTo>
                    <a:pt x="398" y="246"/>
                    <a:pt x="398" y="246"/>
                    <a:pt x="398" y="246"/>
                  </a:cubicBezTo>
                  <a:cubicBezTo>
                    <a:pt x="399" y="246"/>
                    <a:pt x="399" y="246"/>
                    <a:pt x="399" y="246"/>
                  </a:cubicBezTo>
                  <a:cubicBezTo>
                    <a:pt x="404" y="248"/>
                    <a:pt x="404" y="248"/>
                    <a:pt x="404" y="248"/>
                  </a:cubicBezTo>
                  <a:cubicBezTo>
                    <a:pt x="404" y="248"/>
                    <a:pt x="404" y="248"/>
                    <a:pt x="404" y="248"/>
                  </a:cubicBezTo>
                  <a:cubicBezTo>
                    <a:pt x="404" y="248"/>
                    <a:pt x="404" y="248"/>
                    <a:pt x="404" y="248"/>
                  </a:cubicBezTo>
                  <a:cubicBezTo>
                    <a:pt x="407" y="255"/>
                    <a:pt x="407" y="255"/>
                    <a:pt x="407" y="255"/>
                  </a:cubicBezTo>
                  <a:cubicBezTo>
                    <a:pt x="408" y="255"/>
                    <a:pt x="408" y="255"/>
                    <a:pt x="408" y="255"/>
                  </a:cubicBezTo>
                  <a:cubicBezTo>
                    <a:pt x="408" y="256"/>
                    <a:pt x="408" y="256"/>
                    <a:pt x="408" y="256"/>
                  </a:cubicBezTo>
                  <a:cubicBezTo>
                    <a:pt x="408" y="256"/>
                    <a:pt x="408" y="256"/>
                    <a:pt x="408" y="256"/>
                  </a:cubicBezTo>
                  <a:cubicBezTo>
                    <a:pt x="408" y="256"/>
                    <a:pt x="408" y="256"/>
                    <a:pt x="408" y="256"/>
                  </a:cubicBezTo>
                  <a:cubicBezTo>
                    <a:pt x="406" y="268"/>
                    <a:pt x="406" y="268"/>
                    <a:pt x="406" y="268"/>
                  </a:cubicBezTo>
                  <a:cubicBezTo>
                    <a:pt x="406" y="269"/>
                    <a:pt x="406" y="269"/>
                    <a:pt x="406" y="269"/>
                  </a:cubicBezTo>
                  <a:cubicBezTo>
                    <a:pt x="406" y="270"/>
                    <a:pt x="406" y="270"/>
                    <a:pt x="406" y="270"/>
                  </a:cubicBezTo>
                  <a:cubicBezTo>
                    <a:pt x="406" y="270"/>
                    <a:pt x="406" y="270"/>
                    <a:pt x="406" y="270"/>
                  </a:cubicBezTo>
                  <a:cubicBezTo>
                    <a:pt x="404" y="271"/>
                    <a:pt x="402" y="272"/>
                    <a:pt x="400" y="273"/>
                  </a:cubicBezTo>
                  <a:cubicBezTo>
                    <a:pt x="399" y="274"/>
                    <a:pt x="399" y="274"/>
                    <a:pt x="399" y="274"/>
                  </a:cubicBezTo>
                  <a:cubicBezTo>
                    <a:pt x="399" y="273"/>
                    <a:pt x="399" y="273"/>
                    <a:pt x="399" y="273"/>
                  </a:cubicBezTo>
                  <a:cubicBezTo>
                    <a:pt x="398" y="273"/>
                    <a:pt x="398" y="273"/>
                    <a:pt x="398" y="273"/>
                  </a:cubicBezTo>
                  <a:cubicBezTo>
                    <a:pt x="396" y="272"/>
                    <a:pt x="396" y="272"/>
                    <a:pt x="396" y="272"/>
                  </a:cubicBezTo>
                  <a:cubicBezTo>
                    <a:pt x="389" y="275"/>
                    <a:pt x="389" y="275"/>
                    <a:pt x="389" y="275"/>
                  </a:cubicBezTo>
                  <a:cubicBezTo>
                    <a:pt x="389" y="275"/>
                    <a:pt x="389" y="275"/>
                    <a:pt x="389" y="275"/>
                  </a:cubicBezTo>
                  <a:cubicBezTo>
                    <a:pt x="389" y="276"/>
                    <a:pt x="389" y="276"/>
                    <a:pt x="389" y="276"/>
                  </a:cubicBezTo>
                  <a:cubicBezTo>
                    <a:pt x="390" y="276"/>
                    <a:pt x="390" y="276"/>
                    <a:pt x="390" y="276"/>
                  </a:cubicBezTo>
                  <a:cubicBezTo>
                    <a:pt x="391" y="287"/>
                    <a:pt x="391" y="287"/>
                    <a:pt x="391" y="287"/>
                  </a:cubicBezTo>
                  <a:cubicBezTo>
                    <a:pt x="391" y="289"/>
                    <a:pt x="390" y="290"/>
                    <a:pt x="388" y="290"/>
                  </a:cubicBezTo>
                  <a:cubicBezTo>
                    <a:pt x="384" y="290"/>
                    <a:pt x="384" y="290"/>
                    <a:pt x="384" y="290"/>
                  </a:cubicBezTo>
                  <a:cubicBezTo>
                    <a:pt x="381" y="290"/>
                    <a:pt x="380" y="289"/>
                    <a:pt x="379" y="288"/>
                  </a:cubicBezTo>
                  <a:cubicBezTo>
                    <a:pt x="374" y="284"/>
                    <a:pt x="374" y="284"/>
                    <a:pt x="374" y="284"/>
                  </a:cubicBezTo>
                  <a:cubicBezTo>
                    <a:pt x="374" y="284"/>
                    <a:pt x="374" y="284"/>
                    <a:pt x="374" y="284"/>
                  </a:cubicBezTo>
                  <a:cubicBezTo>
                    <a:pt x="373" y="284"/>
                    <a:pt x="373" y="284"/>
                    <a:pt x="373" y="284"/>
                  </a:cubicBezTo>
                  <a:cubicBezTo>
                    <a:pt x="373" y="283"/>
                    <a:pt x="373" y="283"/>
                    <a:pt x="373" y="283"/>
                  </a:cubicBezTo>
                  <a:cubicBezTo>
                    <a:pt x="370" y="276"/>
                    <a:pt x="370" y="276"/>
                    <a:pt x="370" y="276"/>
                  </a:cubicBezTo>
                  <a:cubicBezTo>
                    <a:pt x="370" y="276"/>
                    <a:pt x="368" y="274"/>
                    <a:pt x="364" y="273"/>
                  </a:cubicBezTo>
                  <a:cubicBezTo>
                    <a:pt x="363" y="273"/>
                    <a:pt x="363" y="273"/>
                    <a:pt x="363" y="273"/>
                  </a:cubicBezTo>
                  <a:cubicBezTo>
                    <a:pt x="363" y="273"/>
                    <a:pt x="363" y="273"/>
                    <a:pt x="363" y="273"/>
                  </a:cubicBezTo>
                  <a:cubicBezTo>
                    <a:pt x="357" y="269"/>
                    <a:pt x="357" y="269"/>
                    <a:pt x="357" y="269"/>
                  </a:cubicBezTo>
                  <a:cubicBezTo>
                    <a:pt x="356" y="269"/>
                    <a:pt x="356" y="269"/>
                    <a:pt x="356" y="269"/>
                  </a:cubicBezTo>
                  <a:cubicBezTo>
                    <a:pt x="356" y="268"/>
                    <a:pt x="356" y="268"/>
                    <a:pt x="356" y="268"/>
                  </a:cubicBezTo>
                  <a:cubicBezTo>
                    <a:pt x="356" y="268"/>
                    <a:pt x="356" y="268"/>
                    <a:pt x="356" y="268"/>
                  </a:cubicBezTo>
                  <a:cubicBezTo>
                    <a:pt x="355" y="262"/>
                    <a:pt x="355" y="262"/>
                    <a:pt x="355" y="262"/>
                  </a:cubicBezTo>
                  <a:cubicBezTo>
                    <a:pt x="356" y="256"/>
                    <a:pt x="356" y="256"/>
                    <a:pt x="356" y="256"/>
                  </a:cubicBezTo>
                  <a:cubicBezTo>
                    <a:pt x="356" y="256"/>
                    <a:pt x="356" y="256"/>
                    <a:pt x="356" y="256"/>
                  </a:cubicBezTo>
                  <a:cubicBezTo>
                    <a:pt x="356" y="256"/>
                    <a:pt x="356" y="256"/>
                    <a:pt x="356" y="256"/>
                  </a:cubicBezTo>
                  <a:cubicBezTo>
                    <a:pt x="356" y="256"/>
                    <a:pt x="356" y="256"/>
                    <a:pt x="356" y="256"/>
                  </a:cubicBezTo>
                  <a:cubicBezTo>
                    <a:pt x="358" y="253"/>
                    <a:pt x="358" y="253"/>
                    <a:pt x="358" y="253"/>
                  </a:cubicBezTo>
                  <a:cubicBezTo>
                    <a:pt x="358" y="251"/>
                    <a:pt x="358" y="251"/>
                    <a:pt x="358" y="251"/>
                  </a:cubicBezTo>
                  <a:cubicBezTo>
                    <a:pt x="356" y="244"/>
                    <a:pt x="356" y="244"/>
                    <a:pt x="356" y="244"/>
                  </a:cubicBezTo>
                  <a:cubicBezTo>
                    <a:pt x="350" y="239"/>
                    <a:pt x="350" y="239"/>
                    <a:pt x="350" y="239"/>
                  </a:cubicBezTo>
                  <a:cubicBezTo>
                    <a:pt x="350" y="238"/>
                    <a:pt x="350" y="238"/>
                    <a:pt x="350" y="238"/>
                  </a:cubicBezTo>
                  <a:cubicBezTo>
                    <a:pt x="349" y="222"/>
                    <a:pt x="349" y="222"/>
                    <a:pt x="349" y="222"/>
                  </a:cubicBezTo>
                  <a:cubicBezTo>
                    <a:pt x="345" y="218"/>
                    <a:pt x="345" y="218"/>
                    <a:pt x="345" y="218"/>
                  </a:cubicBezTo>
                  <a:cubicBezTo>
                    <a:pt x="344" y="218"/>
                    <a:pt x="344" y="218"/>
                    <a:pt x="344" y="218"/>
                  </a:cubicBezTo>
                  <a:cubicBezTo>
                    <a:pt x="344" y="217"/>
                    <a:pt x="344" y="217"/>
                    <a:pt x="344" y="217"/>
                  </a:cubicBezTo>
                  <a:cubicBezTo>
                    <a:pt x="344" y="217"/>
                    <a:pt x="344" y="217"/>
                    <a:pt x="344" y="217"/>
                  </a:cubicBezTo>
                  <a:cubicBezTo>
                    <a:pt x="341" y="210"/>
                    <a:pt x="341" y="210"/>
                    <a:pt x="341" y="210"/>
                  </a:cubicBezTo>
                  <a:cubicBezTo>
                    <a:pt x="326" y="208"/>
                    <a:pt x="326" y="208"/>
                    <a:pt x="326" y="208"/>
                  </a:cubicBezTo>
                  <a:cubicBezTo>
                    <a:pt x="323" y="207"/>
                    <a:pt x="320" y="204"/>
                    <a:pt x="319" y="201"/>
                  </a:cubicBezTo>
                  <a:cubicBezTo>
                    <a:pt x="312" y="201"/>
                    <a:pt x="312" y="201"/>
                    <a:pt x="312" y="201"/>
                  </a:cubicBezTo>
                  <a:cubicBezTo>
                    <a:pt x="310" y="200"/>
                    <a:pt x="308" y="199"/>
                    <a:pt x="305" y="196"/>
                  </a:cubicBezTo>
                  <a:cubicBezTo>
                    <a:pt x="304" y="195"/>
                    <a:pt x="304" y="195"/>
                    <a:pt x="304" y="195"/>
                  </a:cubicBezTo>
                  <a:cubicBezTo>
                    <a:pt x="302" y="194"/>
                    <a:pt x="301" y="191"/>
                    <a:pt x="299" y="188"/>
                  </a:cubicBezTo>
                  <a:cubicBezTo>
                    <a:pt x="299" y="188"/>
                    <a:pt x="299" y="188"/>
                    <a:pt x="299" y="188"/>
                  </a:cubicBezTo>
                  <a:cubicBezTo>
                    <a:pt x="299" y="188"/>
                    <a:pt x="299" y="188"/>
                    <a:pt x="299" y="188"/>
                  </a:cubicBezTo>
                  <a:cubicBezTo>
                    <a:pt x="298" y="181"/>
                    <a:pt x="298" y="181"/>
                    <a:pt x="298" y="181"/>
                  </a:cubicBezTo>
                  <a:cubicBezTo>
                    <a:pt x="298" y="181"/>
                    <a:pt x="298" y="181"/>
                    <a:pt x="298" y="181"/>
                  </a:cubicBezTo>
                  <a:cubicBezTo>
                    <a:pt x="298" y="181"/>
                    <a:pt x="298" y="181"/>
                    <a:pt x="298" y="181"/>
                  </a:cubicBezTo>
                  <a:cubicBezTo>
                    <a:pt x="298" y="180"/>
                    <a:pt x="298" y="180"/>
                    <a:pt x="298" y="180"/>
                  </a:cubicBezTo>
                  <a:cubicBezTo>
                    <a:pt x="298" y="180"/>
                    <a:pt x="298" y="180"/>
                    <a:pt x="298" y="180"/>
                  </a:cubicBezTo>
                  <a:cubicBezTo>
                    <a:pt x="300" y="168"/>
                    <a:pt x="300" y="168"/>
                    <a:pt x="300" y="168"/>
                  </a:cubicBezTo>
                  <a:cubicBezTo>
                    <a:pt x="300" y="168"/>
                    <a:pt x="300" y="168"/>
                    <a:pt x="300" y="168"/>
                  </a:cubicBezTo>
                  <a:cubicBezTo>
                    <a:pt x="302" y="162"/>
                    <a:pt x="302" y="162"/>
                    <a:pt x="302" y="162"/>
                  </a:cubicBezTo>
                  <a:cubicBezTo>
                    <a:pt x="302" y="162"/>
                    <a:pt x="302" y="162"/>
                    <a:pt x="302" y="162"/>
                  </a:cubicBezTo>
                  <a:cubicBezTo>
                    <a:pt x="302" y="162"/>
                    <a:pt x="302" y="162"/>
                    <a:pt x="302" y="162"/>
                  </a:cubicBezTo>
                  <a:cubicBezTo>
                    <a:pt x="303" y="162"/>
                    <a:pt x="303" y="162"/>
                    <a:pt x="303" y="162"/>
                  </a:cubicBezTo>
                  <a:cubicBezTo>
                    <a:pt x="318" y="155"/>
                    <a:pt x="318" y="155"/>
                    <a:pt x="318" y="155"/>
                  </a:cubicBezTo>
                  <a:cubicBezTo>
                    <a:pt x="324" y="148"/>
                    <a:pt x="324" y="148"/>
                    <a:pt x="324" y="148"/>
                  </a:cubicBezTo>
                  <a:cubicBezTo>
                    <a:pt x="325" y="142"/>
                    <a:pt x="325" y="142"/>
                    <a:pt x="325" y="142"/>
                  </a:cubicBezTo>
                  <a:cubicBezTo>
                    <a:pt x="324" y="138"/>
                    <a:pt x="324" y="138"/>
                    <a:pt x="324" y="138"/>
                  </a:cubicBezTo>
                  <a:cubicBezTo>
                    <a:pt x="322" y="132"/>
                    <a:pt x="320" y="129"/>
                    <a:pt x="320" y="127"/>
                  </a:cubicBezTo>
                  <a:cubicBezTo>
                    <a:pt x="317" y="128"/>
                    <a:pt x="317" y="128"/>
                    <a:pt x="317" y="128"/>
                  </a:cubicBezTo>
                  <a:cubicBezTo>
                    <a:pt x="312" y="127"/>
                    <a:pt x="312" y="127"/>
                    <a:pt x="312" y="127"/>
                  </a:cubicBezTo>
                  <a:cubicBezTo>
                    <a:pt x="310" y="128"/>
                    <a:pt x="307" y="131"/>
                    <a:pt x="303" y="136"/>
                  </a:cubicBezTo>
                  <a:cubicBezTo>
                    <a:pt x="296" y="143"/>
                    <a:pt x="296" y="143"/>
                    <a:pt x="296" y="143"/>
                  </a:cubicBezTo>
                  <a:cubicBezTo>
                    <a:pt x="296" y="143"/>
                    <a:pt x="296" y="143"/>
                    <a:pt x="296" y="143"/>
                  </a:cubicBezTo>
                  <a:cubicBezTo>
                    <a:pt x="295" y="143"/>
                    <a:pt x="295" y="143"/>
                    <a:pt x="295" y="143"/>
                  </a:cubicBezTo>
                  <a:cubicBezTo>
                    <a:pt x="290" y="144"/>
                    <a:pt x="286" y="145"/>
                    <a:pt x="284" y="144"/>
                  </a:cubicBezTo>
                  <a:lnTo>
                    <a:pt x="271" y="1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3673476" y="3098452"/>
              <a:ext cx="346075" cy="571500"/>
            </a:xfrm>
            <a:custGeom>
              <a:avLst/>
              <a:gdLst>
                <a:gd name="T0" fmla="*/ 46 w 92"/>
                <a:gd name="T1" fmla="*/ 29 h 152"/>
                <a:gd name="T2" fmla="*/ 46 w 92"/>
                <a:gd name="T3" fmla="*/ 43 h 152"/>
                <a:gd name="T4" fmla="*/ 42 w 92"/>
                <a:gd name="T5" fmla="*/ 54 h 152"/>
                <a:gd name="T6" fmla="*/ 38 w 92"/>
                <a:gd name="T7" fmla="*/ 62 h 152"/>
                <a:gd name="T8" fmla="*/ 37 w 92"/>
                <a:gd name="T9" fmla="*/ 61 h 152"/>
                <a:gd name="T10" fmla="*/ 22 w 92"/>
                <a:gd name="T11" fmla="*/ 65 h 152"/>
                <a:gd name="T12" fmla="*/ 6 w 92"/>
                <a:gd name="T13" fmla="*/ 67 h 152"/>
                <a:gd name="T14" fmla="*/ 4 w 92"/>
                <a:gd name="T15" fmla="*/ 70 h 152"/>
                <a:gd name="T16" fmla="*/ 19 w 92"/>
                <a:gd name="T17" fmla="*/ 72 h 152"/>
                <a:gd name="T18" fmla="*/ 20 w 92"/>
                <a:gd name="T19" fmla="*/ 72 h 152"/>
                <a:gd name="T20" fmla="*/ 24 w 92"/>
                <a:gd name="T21" fmla="*/ 81 h 152"/>
                <a:gd name="T22" fmla="*/ 30 w 92"/>
                <a:gd name="T23" fmla="*/ 92 h 152"/>
                <a:gd name="T24" fmla="*/ 35 w 92"/>
                <a:gd name="T25" fmla="*/ 108 h 152"/>
                <a:gd name="T26" fmla="*/ 36 w 92"/>
                <a:gd name="T27" fmla="*/ 108 h 152"/>
                <a:gd name="T28" fmla="*/ 38 w 92"/>
                <a:gd name="T29" fmla="*/ 116 h 152"/>
                <a:gd name="T30" fmla="*/ 36 w 92"/>
                <a:gd name="T31" fmla="*/ 124 h 152"/>
                <a:gd name="T32" fmla="*/ 36 w 92"/>
                <a:gd name="T33" fmla="*/ 132 h 152"/>
                <a:gd name="T34" fmla="*/ 50 w 92"/>
                <a:gd name="T35" fmla="*/ 140 h 152"/>
                <a:gd name="T36" fmla="*/ 58 w 92"/>
                <a:gd name="T37" fmla="*/ 151 h 152"/>
                <a:gd name="T38" fmla="*/ 62 w 92"/>
                <a:gd name="T39" fmla="*/ 152 h 152"/>
                <a:gd name="T40" fmla="*/ 61 w 92"/>
                <a:gd name="T41" fmla="*/ 139 h 152"/>
                <a:gd name="T42" fmla="*/ 70 w 92"/>
                <a:gd name="T43" fmla="*/ 134 h 152"/>
                <a:gd name="T44" fmla="*/ 71 w 92"/>
                <a:gd name="T45" fmla="*/ 134 h 152"/>
                <a:gd name="T46" fmla="*/ 72 w 92"/>
                <a:gd name="T47" fmla="*/ 134 h 152"/>
                <a:gd name="T48" fmla="*/ 78 w 92"/>
                <a:gd name="T49" fmla="*/ 133 h 152"/>
                <a:gd name="T50" fmla="*/ 79 w 92"/>
                <a:gd name="T51" fmla="*/ 122 h 152"/>
                <a:gd name="T52" fmla="*/ 74 w 92"/>
                <a:gd name="T53" fmla="*/ 116 h 152"/>
                <a:gd name="T54" fmla="*/ 69 w 92"/>
                <a:gd name="T55" fmla="*/ 116 h 152"/>
                <a:gd name="T56" fmla="*/ 66 w 92"/>
                <a:gd name="T57" fmla="*/ 105 h 152"/>
                <a:gd name="T58" fmla="*/ 68 w 92"/>
                <a:gd name="T59" fmla="*/ 84 h 152"/>
                <a:gd name="T60" fmla="*/ 82 w 92"/>
                <a:gd name="T61" fmla="*/ 80 h 152"/>
                <a:gd name="T62" fmla="*/ 92 w 92"/>
                <a:gd name="T63" fmla="*/ 54 h 152"/>
                <a:gd name="T64" fmla="*/ 84 w 92"/>
                <a:gd name="T65" fmla="*/ 48 h 152"/>
                <a:gd name="T66" fmla="*/ 83 w 92"/>
                <a:gd name="T67" fmla="*/ 48 h 152"/>
                <a:gd name="T68" fmla="*/ 76 w 92"/>
                <a:gd name="T69" fmla="*/ 48 h 152"/>
                <a:gd name="T70" fmla="*/ 72 w 92"/>
                <a:gd name="T71" fmla="*/ 42 h 152"/>
                <a:gd name="T72" fmla="*/ 71 w 92"/>
                <a:gd name="T73" fmla="*/ 42 h 152"/>
                <a:gd name="T74" fmla="*/ 73 w 92"/>
                <a:gd name="T75" fmla="*/ 26 h 152"/>
                <a:gd name="T76" fmla="*/ 76 w 92"/>
                <a:gd name="T77" fmla="*/ 18 h 152"/>
                <a:gd name="T78" fmla="*/ 78 w 92"/>
                <a:gd name="T79" fmla="*/ 10 h 152"/>
                <a:gd name="T80" fmla="*/ 64 w 92"/>
                <a:gd name="T81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2" h="152">
                  <a:moveTo>
                    <a:pt x="54" y="9"/>
                  </a:moveTo>
                  <a:cubicBezTo>
                    <a:pt x="46" y="29"/>
                    <a:pt x="46" y="29"/>
                    <a:pt x="46" y="29"/>
                  </a:cubicBezTo>
                  <a:cubicBezTo>
                    <a:pt x="46" y="42"/>
                    <a:pt x="46" y="42"/>
                    <a:pt x="46" y="42"/>
                  </a:cubicBezTo>
                  <a:cubicBezTo>
                    <a:pt x="46" y="43"/>
                    <a:pt x="46" y="43"/>
                    <a:pt x="46" y="43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2" y="57"/>
                    <a:pt x="41" y="60"/>
                    <a:pt x="38" y="61"/>
                  </a:cubicBezTo>
                  <a:cubicBezTo>
                    <a:pt x="38" y="62"/>
                    <a:pt x="38" y="62"/>
                    <a:pt x="38" y="62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2" y="65"/>
                    <a:pt x="22" y="65"/>
                    <a:pt x="22" y="65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18" y="72"/>
                    <a:pt x="18" y="72"/>
                    <a:pt x="18" y="72"/>
                  </a:cubicBezTo>
                  <a:cubicBezTo>
                    <a:pt x="19" y="72"/>
                    <a:pt x="19" y="72"/>
                    <a:pt x="19" y="72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4" y="81"/>
                    <a:pt x="24" y="81"/>
                    <a:pt x="24" y="81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9" y="86"/>
                    <a:pt x="30" y="88"/>
                    <a:pt x="30" y="92"/>
                  </a:cubicBezTo>
                  <a:cubicBezTo>
                    <a:pt x="30" y="103"/>
                    <a:pt x="30" y="103"/>
                    <a:pt x="30" y="103"/>
                  </a:cubicBezTo>
                  <a:cubicBezTo>
                    <a:pt x="35" y="108"/>
                    <a:pt x="35" y="108"/>
                    <a:pt x="35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20"/>
                    <a:pt x="38" y="120"/>
                    <a:pt x="38" y="120"/>
                  </a:cubicBezTo>
                  <a:cubicBezTo>
                    <a:pt x="36" y="124"/>
                    <a:pt x="36" y="124"/>
                    <a:pt x="36" y="124"/>
                  </a:cubicBezTo>
                  <a:cubicBezTo>
                    <a:pt x="35" y="128"/>
                    <a:pt x="35" y="128"/>
                    <a:pt x="35" y="128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41" y="135"/>
                    <a:pt x="41" y="135"/>
                    <a:pt x="41" y="135"/>
                  </a:cubicBezTo>
                  <a:cubicBezTo>
                    <a:pt x="46" y="137"/>
                    <a:pt x="49" y="138"/>
                    <a:pt x="50" y="140"/>
                  </a:cubicBezTo>
                  <a:cubicBezTo>
                    <a:pt x="53" y="146"/>
                    <a:pt x="53" y="146"/>
                    <a:pt x="53" y="146"/>
                  </a:cubicBezTo>
                  <a:cubicBezTo>
                    <a:pt x="56" y="148"/>
                    <a:pt x="58" y="150"/>
                    <a:pt x="58" y="151"/>
                  </a:cubicBezTo>
                  <a:cubicBezTo>
                    <a:pt x="62" y="152"/>
                    <a:pt x="62" y="152"/>
                    <a:pt x="62" y="152"/>
                  </a:cubicBezTo>
                  <a:cubicBezTo>
                    <a:pt x="62" y="152"/>
                    <a:pt x="62" y="152"/>
                    <a:pt x="62" y="152"/>
                  </a:cubicBezTo>
                  <a:cubicBezTo>
                    <a:pt x="61" y="144"/>
                    <a:pt x="61" y="144"/>
                    <a:pt x="61" y="144"/>
                  </a:cubicBezTo>
                  <a:cubicBezTo>
                    <a:pt x="60" y="142"/>
                    <a:pt x="60" y="140"/>
                    <a:pt x="61" y="139"/>
                  </a:cubicBezTo>
                  <a:cubicBezTo>
                    <a:pt x="62" y="138"/>
                    <a:pt x="63" y="137"/>
                    <a:pt x="64" y="136"/>
                  </a:cubicBezTo>
                  <a:cubicBezTo>
                    <a:pt x="70" y="134"/>
                    <a:pt x="70" y="134"/>
                    <a:pt x="70" y="134"/>
                  </a:cubicBezTo>
                  <a:cubicBezTo>
                    <a:pt x="70" y="134"/>
                    <a:pt x="70" y="134"/>
                    <a:pt x="70" y="134"/>
                  </a:cubicBezTo>
                  <a:cubicBezTo>
                    <a:pt x="71" y="134"/>
                    <a:pt x="71" y="134"/>
                    <a:pt x="71" y="134"/>
                  </a:cubicBezTo>
                  <a:cubicBezTo>
                    <a:pt x="71" y="134"/>
                    <a:pt x="71" y="134"/>
                    <a:pt x="71" y="134"/>
                  </a:cubicBezTo>
                  <a:cubicBezTo>
                    <a:pt x="72" y="134"/>
                    <a:pt x="72" y="134"/>
                    <a:pt x="72" y="134"/>
                  </a:cubicBezTo>
                  <a:cubicBezTo>
                    <a:pt x="74" y="135"/>
                    <a:pt x="74" y="135"/>
                    <a:pt x="74" y="135"/>
                  </a:cubicBezTo>
                  <a:cubicBezTo>
                    <a:pt x="78" y="133"/>
                    <a:pt x="78" y="133"/>
                    <a:pt x="78" y="133"/>
                  </a:cubicBezTo>
                  <a:cubicBezTo>
                    <a:pt x="78" y="132"/>
                    <a:pt x="78" y="132"/>
                    <a:pt x="78" y="132"/>
                  </a:cubicBezTo>
                  <a:cubicBezTo>
                    <a:pt x="79" y="122"/>
                    <a:pt x="79" y="122"/>
                    <a:pt x="79" y="122"/>
                  </a:cubicBezTo>
                  <a:cubicBezTo>
                    <a:pt x="77" y="118"/>
                    <a:pt x="77" y="118"/>
                    <a:pt x="77" y="118"/>
                  </a:cubicBezTo>
                  <a:cubicBezTo>
                    <a:pt x="74" y="116"/>
                    <a:pt x="74" y="116"/>
                    <a:pt x="74" y="116"/>
                  </a:cubicBezTo>
                  <a:cubicBezTo>
                    <a:pt x="70" y="116"/>
                    <a:pt x="70" y="116"/>
                    <a:pt x="70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84"/>
                    <a:pt x="67" y="84"/>
                    <a:pt x="67" y="84"/>
                  </a:cubicBezTo>
                  <a:cubicBezTo>
                    <a:pt x="68" y="84"/>
                    <a:pt x="68" y="84"/>
                    <a:pt x="68" y="84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82" y="80"/>
                    <a:pt x="82" y="80"/>
                    <a:pt x="82" y="80"/>
                  </a:cubicBezTo>
                  <a:cubicBezTo>
                    <a:pt x="88" y="80"/>
                    <a:pt x="88" y="80"/>
                    <a:pt x="88" y="80"/>
                  </a:cubicBezTo>
                  <a:cubicBezTo>
                    <a:pt x="92" y="54"/>
                    <a:pt x="92" y="54"/>
                    <a:pt x="92" y="54"/>
                  </a:cubicBezTo>
                  <a:cubicBezTo>
                    <a:pt x="90" y="51"/>
                    <a:pt x="89" y="49"/>
                    <a:pt x="87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ubicBezTo>
                    <a:pt x="77" y="49"/>
                    <a:pt x="77" y="49"/>
                    <a:pt x="77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2" y="42"/>
                    <a:pt x="72" y="42"/>
                    <a:pt x="72" y="42"/>
                  </a:cubicBezTo>
                  <a:cubicBezTo>
                    <a:pt x="72" y="42"/>
                    <a:pt x="72" y="42"/>
                    <a:pt x="72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32"/>
                    <a:pt x="71" y="32"/>
                    <a:pt x="71" y="32"/>
                  </a:cubicBezTo>
                  <a:cubicBezTo>
                    <a:pt x="73" y="26"/>
                    <a:pt x="73" y="26"/>
                    <a:pt x="73" y="26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4" y="22"/>
                    <a:pt x="75" y="20"/>
                    <a:pt x="76" y="18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54" y="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401638" y="1595090"/>
              <a:ext cx="2449513" cy="1852613"/>
            </a:xfrm>
            <a:custGeom>
              <a:avLst/>
              <a:gdLst>
                <a:gd name="T0" fmla="*/ 639 w 652"/>
                <a:gd name="T1" fmla="*/ 228 h 493"/>
                <a:gd name="T2" fmla="*/ 612 w 652"/>
                <a:gd name="T3" fmla="*/ 204 h 493"/>
                <a:gd name="T4" fmla="*/ 596 w 652"/>
                <a:gd name="T5" fmla="*/ 184 h 493"/>
                <a:gd name="T6" fmla="*/ 520 w 652"/>
                <a:gd name="T7" fmla="*/ 166 h 493"/>
                <a:gd name="T8" fmla="*/ 524 w 652"/>
                <a:gd name="T9" fmla="*/ 90 h 493"/>
                <a:gd name="T10" fmla="*/ 470 w 652"/>
                <a:gd name="T11" fmla="*/ 25 h 493"/>
                <a:gd name="T12" fmla="*/ 443 w 652"/>
                <a:gd name="T13" fmla="*/ 7 h 493"/>
                <a:gd name="T14" fmla="*/ 401 w 652"/>
                <a:gd name="T15" fmla="*/ 61 h 493"/>
                <a:gd name="T16" fmla="*/ 309 w 652"/>
                <a:gd name="T17" fmla="*/ 112 h 493"/>
                <a:gd name="T18" fmla="*/ 291 w 652"/>
                <a:gd name="T19" fmla="*/ 115 h 493"/>
                <a:gd name="T20" fmla="*/ 237 w 652"/>
                <a:gd name="T21" fmla="*/ 110 h 493"/>
                <a:gd name="T22" fmla="*/ 245 w 652"/>
                <a:gd name="T23" fmla="*/ 168 h 493"/>
                <a:gd name="T24" fmla="*/ 234 w 652"/>
                <a:gd name="T25" fmla="*/ 198 h 493"/>
                <a:gd name="T26" fmla="*/ 226 w 652"/>
                <a:gd name="T27" fmla="*/ 196 h 493"/>
                <a:gd name="T28" fmla="*/ 202 w 652"/>
                <a:gd name="T29" fmla="*/ 224 h 493"/>
                <a:gd name="T30" fmla="*/ 165 w 652"/>
                <a:gd name="T31" fmla="*/ 234 h 493"/>
                <a:gd name="T32" fmla="*/ 92 w 652"/>
                <a:gd name="T33" fmla="*/ 253 h 493"/>
                <a:gd name="T34" fmla="*/ 53 w 652"/>
                <a:gd name="T35" fmla="*/ 247 h 493"/>
                <a:gd name="T36" fmla="*/ 33 w 652"/>
                <a:gd name="T37" fmla="*/ 240 h 493"/>
                <a:gd name="T38" fmla="*/ 5 w 652"/>
                <a:gd name="T39" fmla="*/ 284 h 493"/>
                <a:gd name="T40" fmla="*/ 27 w 652"/>
                <a:gd name="T41" fmla="*/ 303 h 493"/>
                <a:gd name="T42" fmla="*/ 21 w 652"/>
                <a:gd name="T43" fmla="*/ 356 h 493"/>
                <a:gd name="T44" fmla="*/ 21 w 652"/>
                <a:gd name="T45" fmla="*/ 367 h 493"/>
                <a:gd name="T46" fmla="*/ 60 w 652"/>
                <a:gd name="T47" fmla="*/ 417 h 493"/>
                <a:gd name="T48" fmla="*/ 85 w 652"/>
                <a:gd name="T49" fmla="*/ 443 h 493"/>
                <a:gd name="T50" fmla="*/ 105 w 652"/>
                <a:gd name="T51" fmla="*/ 490 h 493"/>
                <a:gd name="T52" fmla="*/ 130 w 652"/>
                <a:gd name="T53" fmla="*/ 493 h 493"/>
                <a:gd name="T54" fmla="*/ 145 w 652"/>
                <a:gd name="T55" fmla="*/ 466 h 493"/>
                <a:gd name="T56" fmla="*/ 165 w 652"/>
                <a:gd name="T57" fmla="*/ 468 h 493"/>
                <a:gd name="T58" fmla="*/ 230 w 652"/>
                <a:gd name="T59" fmla="*/ 465 h 493"/>
                <a:gd name="T60" fmla="*/ 251 w 652"/>
                <a:gd name="T61" fmla="*/ 480 h 493"/>
                <a:gd name="T62" fmla="*/ 285 w 652"/>
                <a:gd name="T63" fmla="*/ 480 h 493"/>
                <a:gd name="T64" fmla="*/ 360 w 652"/>
                <a:gd name="T65" fmla="*/ 470 h 493"/>
                <a:gd name="T66" fmla="*/ 413 w 652"/>
                <a:gd name="T67" fmla="*/ 472 h 493"/>
                <a:gd name="T68" fmla="*/ 446 w 652"/>
                <a:gd name="T69" fmla="*/ 484 h 493"/>
                <a:gd name="T70" fmla="*/ 473 w 652"/>
                <a:gd name="T71" fmla="*/ 491 h 493"/>
                <a:gd name="T72" fmla="*/ 469 w 652"/>
                <a:gd name="T73" fmla="*/ 470 h 493"/>
                <a:gd name="T74" fmla="*/ 477 w 652"/>
                <a:gd name="T75" fmla="*/ 460 h 493"/>
                <a:gd name="T76" fmla="*/ 479 w 652"/>
                <a:gd name="T77" fmla="*/ 446 h 493"/>
                <a:gd name="T78" fmla="*/ 461 w 652"/>
                <a:gd name="T79" fmla="*/ 428 h 493"/>
                <a:gd name="T80" fmla="*/ 462 w 652"/>
                <a:gd name="T81" fmla="*/ 414 h 493"/>
                <a:gd name="T82" fmla="*/ 494 w 652"/>
                <a:gd name="T83" fmla="*/ 396 h 493"/>
                <a:gd name="T84" fmla="*/ 527 w 652"/>
                <a:gd name="T85" fmla="*/ 390 h 493"/>
                <a:gd name="T86" fmla="*/ 544 w 652"/>
                <a:gd name="T87" fmla="*/ 375 h 493"/>
                <a:gd name="T88" fmla="*/ 545 w 652"/>
                <a:gd name="T89" fmla="*/ 367 h 493"/>
                <a:gd name="T90" fmla="*/ 547 w 652"/>
                <a:gd name="T91" fmla="*/ 343 h 493"/>
                <a:gd name="T92" fmla="*/ 585 w 652"/>
                <a:gd name="T93" fmla="*/ 314 h 493"/>
                <a:gd name="T94" fmla="*/ 603 w 652"/>
                <a:gd name="T95" fmla="*/ 302 h 493"/>
                <a:gd name="T96" fmla="*/ 635 w 652"/>
                <a:gd name="T97" fmla="*/ 294 h 493"/>
                <a:gd name="T98" fmla="*/ 648 w 652"/>
                <a:gd name="T99" fmla="*/ 281 h 493"/>
                <a:gd name="T100" fmla="*/ 651 w 652"/>
                <a:gd name="T101" fmla="*/ 266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52" h="493">
                  <a:moveTo>
                    <a:pt x="651" y="265"/>
                  </a:moveTo>
                  <a:cubicBezTo>
                    <a:pt x="652" y="265"/>
                    <a:pt x="652" y="265"/>
                    <a:pt x="652" y="265"/>
                  </a:cubicBezTo>
                  <a:cubicBezTo>
                    <a:pt x="652" y="265"/>
                    <a:pt x="652" y="265"/>
                    <a:pt x="652" y="265"/>
                  </a:cubicBezTo>
                  <a:cubicBezTo>
                    <a:pt x="652" y="264"/>
                    <a:pt x="652" y="264"/>
                    <a:pt x="652" y="264"/>
                  </a:cubicBezTo>
                  <a:cubicBezTo>
                    <a:pt x="639" y="228"/>
                    <a:pt x="639" y="228"/>
                    <a:pt x="639" y="228"/>
                  </a:cubicBezTo>
                  <a:cubicBezTo>
                    <a:pt x="631" y="222"/>
                    <a:pt x="631" y="222"/>
                    <a:pt x="631" y="222"/>
                  </a:cubicBezTo>
                  <a:cubicBezTo>
                    <a:pt x="631" y="221"/>
                    <a:pt x="631" y="221"/>
                    <a:pt x="631" y="221"/>
                  </a:cubicBezTo>
                  <a:cubicBezTo>
                    <a:pt x="629" y="206"/>
                    <a:pt x="629" y="206"/>
                    <a:pt x="629" y="206"/>
                  </a:cubicBezTo>
                  <a:cubicBezTo>
                    <a:pt x="613" y="204"/>
                    <a:pt x="613" y="204"/>
                    <a:pt x="613" y="204"/>
                  </a:cubicBezTo>
                  <a:cubicBezTo>
                    <a:pt x="612" y="204"/>
                    <a:pt x="612" y="204"/>
                    <a:pt x="612" y="204"/>
                  </a:cubicBezTo>
                  <a:cubicBezTo>
                    <a:pt x="611" y="204"/>
                    <a:pt x="611" y="204"/>
                    <a:pt x="611" y="204"/>
                  </a:cubicBezTo>
                  <a:cubicBezTo>
                    <a:pt x="611" y="203"/>
                    <a:pt x="611" y="203"/>
                    <a:pt x="611" y="203"/>
                  </a:cubicBezTo>
                  <a:cubicBezTo>
                    <a:pt x="611" y="202"/>
                    <a:pt x="611" y="202"/>
                    <a:pt x="611" y="202"/>
                  </a:cubicBezTo>
                  <a:cubicBezTo>
                    <a:pt x="611" y="202"/>
                    <a:pt x="611" y="202"/>
                    <a:pt x="611" y="202"/>
                  </a:cubicBezTo>
                  <a:cubicBezTo>
                    <a:pt x="609" y="196"/>
                    <a:pt x="604" y="190"/>
                    <a:pt x="596" y="184"/>
                  </a:cubicBezTo>
                  <a:cubicBezTo>
                    <a:pt x="591" y="180"/>
                    <a:pt x="587" y="178"/>
                    <a:pt x="583" y="177"/>
                  </a:cubicBezTo>
                  <a:cubicBezTo>
                    <a:pt x="581" y="176"/>
                    <a:pt x="578" y="174"/>
                    <a:pt x="576" y="173"/>
                  </a:cubicBezTo>
                  <a:cubicBezTo>
                    <a:pt x="571" y="169"/>
                    <a:pt x="553" y="166"/>
                    <a:pt x="521" y="166"/>
                  </a:cubicBezTo>
                  <a:cubicBezTo>
                    <a:pt x="520" y="166"/>
                    <a:pt x="520" y="166"/>
                    <a:pt x="520" y="166"/>
                  </a:cubicBezTo>
                  <a:cubicBezTo>
                    <a:pt x="520" y="166"/>
                    <a:pt x="520" y="166"/>
                    <a:pt x="520" y="166"/>
                  </a:cubicBezTo>
                  <a:cubicBezTo>
                    <a:pt x="516" y="160"/>
                    <a:pt x="516" y="160"/>
                    <a:pt x="516" y="160"/>
                  </a:cubicBezTo>
                  <a:cubicBezTo>
                    <a:pt x="515" y="156"/>
                    <a:pt x="513" y="153"/>
                    <a:pt x="513" y="150"/>
                  </a:cubicBezTo>
                  <a:cubicBezTo>
                    <a:pt x="513" y="145"/>
                    <a:pt x="518" y="131"/>
                    <a:pt x="529" y="107"/>
                  </a:cubicBezTo>
                  <a:cubicBezTo>
                    <a:pt x="524" y="90"/>
                    <a:pt x="524" y="90"/>
                    <a:pt x="524" y="90"/>
                  </a:cubicBezTo>
                  <a:cubicBezTo>
                    <a:pt x="524" y="90"/>
                    <a:pt x="524" y="90"/>
                    <a:pt x="524" y="90"/>
                  </a:cubicBezTo>
                  <a:cubicBezTo>
                    <a:pt x="518" y="62"/>
                    <a:pt x="518" y="62"/>
                    <a:pt x="518" y="62"/>
                  </a:cubicBezTo>
                  <a:cubicBezTo>
                    <a:pt x="517" y="58"/>
                    <a:pt x="510" y="54"/>
                    <a:pt x="498" y="50"/>
                  </a:cubicBezTo>
                  <a:cubicBezTo>
                    <a:pt x="496" y="50"/>
                    <a:pt x="493" y="49"/>
                    <a:pt x="491" y="47"/>
                  </a:cubicBezTo>
                  <a:cubicBezTo>
                    <a:pt x="487" y="45"/>
                    <a:pt x="483" y="42"/>
                    <a:pt x="482" y="37"/>
                  </a:cubicBezTo>
                  <a:cubicBezTo>
                    <a:pt x="479" y="32"/>
                    <a:pt x="475" y="28"/>
                    <a:pt x="470" y="25"/>
                  </a:cubicBezTo>
                  <a:cubicBezTo>
                    <a:pt x="469" y="25"/>
                    <a:pt x="469" y="25"/>
                    <a:pt x="469" y="25"/>
                  </a:cubicBezTo>
                  <a:cubicBezTo>
                    <a:pt x="469" y="24"/>
                    <a:pt x="469" y="24"/>
                    <a:pt x="469" y="24"/>
                  </a:cubicBezTo>
                  <a:cubicBezTo>
                    <a:pt x="464" y="0"/>
                    <a:pt x="464" y="0"/>
                    <a:pt x="464" y="0"/>
                  </a:cubicBezTo>
                  <a:cubicBezTo>
                    <a:pt x="445" y="2"/>
                    <a:pt x="445" y="2"/>
                    <a:pt x="445" y="2"/>
                  </a:cubicBezTo>
                  <a:cubicBezTo>
                    <a:pt x="443" y="7"/>
                    <a:pt x="443" y="7"/>
                    <a:pt x="443" y="7"/>
                  </a:cubicBezTo>
                  <a:cubicBezTo>
                    <a:pt x="441" y="15"/>
                    <a:pt x="438" y="19"/>
                    <a:pt x="435" y="19"/>
                  </a:cubicBezTo>
                  <a:cubicBezTo>
                    <a:pt x="423" y="23"/>
                    <a:pt x="423" y="23"/>
                    <a:pt x="423" y="23"/>
                  </a:cubicBezTo>
                  <a:cubicBezTo>
                    <a:pt x="415" y="26"/>
                    <a:pt x="411" y="29"/>
                    <a:pt x="408" y="33"/>
                  </a:cubicBezTo>
                  <a:cubicBezTo>
                    <a:pt x="407" y="34"/>
                    <a:pt x="406" y="39"/>
                    <a:pt x="405" y="46"/>
                  </a:cubicBezTo>
                  <a:cubicBezTo>
                    <a:pt x="404" y="53"/>
                    <a:pt x="403" y="58"/>
                    <a:pt x="401" y="61"/>
                  </a:cubicBezTo>
                  <a:cubicBezTo>
                    <a:pt x="399" y="66"/>
                    <a:pt x="395" y="70"/>
                    <a:pt x="389" y="72"/>
                  </a:cubicBezTo>
                  <a:cubicBezTo>
                    <a:pt x="379" y="76"/>
                    <a:pt x="361" y="70"/>
                    <a:pt x="337" y="52"/>
                  </a:cubicBezTo>
                  <a:cubicBezTo>
                    <a:pt x="304" y="94"/>
                    <a:pt x="304" y="94"/>
                    <a:pt x="304" y="94"/>
                  </a:cubicBezTo>
                  <a:cubicBezTo>
                    <a:pt x="308" y="112"/>
                    <a:pt x="308" y="112"/>
                    <a:pt x="308" y="112"/>
                  </a:cubicBezTo>
                  <a:cubicBezTo>
                    <a:pt x="309" y="112"/>
                    <a:pt x="309" y="112"/>
                    <a:pt x="309" y="112"/>
                  </a:cubicBezTo>
                  <a:cubicBezTo>
                    <a:pt x="309" y="112"/>
                    <a:pt x="309" y="112"/>
                    <a:pt x="309" y="112"/>
                  </a:cubicBezTo>
                  <a:cubicBezTo>
                    <a:pt x="308" y="113"/>
                    <a:pt x="308" y="113"/>
                    <a:pt x="308" y="113"/>
                  </a:cubicBezTo>
                  <a:cubicBezTo>
                    <a:pt x="308" y="113"/>
                    <a:pt x="308" y="113"/>
                    <a:pt x="308" y="113"/>
                  </a:cubicBezTo>
                  <a:cubicBezTo>
                    <a:pt x="307" y="116"/>
                    <a:pt x="304" y="117"/>
                    <a:pt x="301" y="118"/>
                  </a:cubicBezTo>
                  <a:cubicBezTo>
                    <a:pt x="298" y="118"/>
                    <a:pt x="295" y="117"/>
                    <a:pt x="291" y="115"/>
                  </a:cubicBezTo>
                  <a:cubicBezTo>
                    <a:pt x="288" y="112"/>
                    <a:pt x="279" y="110"/>
                    <a:pt x="264" y="110"/>
                  </a:cubicBezTo>
                  <a:cubicBezTo>
                    <a:pt x="257" y="109"/>
                    <a:pt x="257" y="109"/>
                    <a:pt x="257" y="109"/>
                  </a:cubicBezTo>
                  <a:cubicBezTo>
                    <a:pt x="257" y="109"/>
                    <a:pt x="257" y="109"/>
                    <a:pt x="257" y="109"/>
                  </a:cubicBezTo>
                  <a:cubicBezTo>
                    <a:pt x="247" y="108"/>
                    <a:pt x="247" y="108"/>
                    <a:pt x="247" y="108"/>
                  </a:cubicBezTo>
                  <a:cubicBezTo>
                    <a:pt x="237" y="110"/>
                    <a:pt x="237" y="110"/>
                    <a:pt x="237" y="110"/>
                  </a:cubicBezTo>
                  <a:cubicBezTo>
                    <a:pt x="241" y="117"/>
                    <a:pt x="241" y="117"/>
                    <a:pt x="241" y="117"/>
                  </a:cubicBezTo>
                  <a:cubicBezTo>
                    <a:pt x="245" y="122"/>
                    <a:pt x="247" y="126"/>
                    <a:pt x="247" y="128"/>
                  </a:cubicBezTo>
                  <a:cubicBezTo>
                    <a:pt x="242" y="154"/>
                    <a:pt x="242" y="154"/>
                    <a:pt x="242" y="154"/>
                  </a:cubicBezTo>
                  <a:cubicBezTo>
                    <a:pt x="244" y="168"/>
                    <a:pt x="244" y="168"/>
                    <a:pt x="244" y="168"/>
                  </a:cubicBezTo>
                  <a:cubicBezTo>
                    <a:pt x="245" y="168"/>
                    <a:pt x="245" y="168"/>
                    <a:pt x="245" y="168"/>
                  </a:cubicBezTo>
                  <a:cubicBezTo>
                    <a:pt x="245" y="168"/>
                    <a:pt x="245" y="168"/>
                    <a:pt x="245" y="168"/>
                  </a:cubicBezTo>
                  <a:cubicBezTo>
                    <a:pt x="244" y="168"/>
                    <a:pt x="244" y="168"/>
                    <a:pt x="244" y="168"/>
                  </a:cubicBezTo>
                  <a:cubicBezTo>
                    <a:pt x="244" y="168"/>
                    <a:pt x="244" y="168"/>
                    <a:pt x="244" y="168"/>
                  </a:cubicBezTo>
                  <a:cubicBezTo>
                    <a:pt x="236" y="194"/>
                    <a:pt x="236" y="194"/>
                    <a:pt x="236" y="194"/>
                  </a:cubicBezTo>
                  <a:cubicBezTo>
                    <a:pt x="236" y="197"/>
                    <a:pt x="235" y="198"/>
                    <a:pt x="234" y="198"/>
                  </a:cubicBezTo>
                  <a:cubicBezTo>
                    <a:pt x="233" y="198"/>
                    <a:pt x="233" y="198"/>
                    <a:pt x="233" y="198"/>
                  </a:cubicBezTo>
                  <a:cubicBezTo>
                    <a:pt x="233" y="197"/>
                    <a:pt x="233" y="197"/>
                    <a:pt x="233" y="197"/>
                  </a:cubicBezTo>
                  <a:cubicBezTo>
                    <a:pt x="232" y="195"/>
                    <a:pt x="232" y="195"/>
                    <a:pt x="232" y="195"/>
                  </a:cubicBezTo>
                  <a:cubicBezTo>
                    <a:pt x="231" y="192"/>
                    <a:pt x="230" y="190"/>
                    <a:pt x="229" y="191"/>
                  </a:cubicBezTo>
                  <a:cubicBezTo>
                    <a:pt x="228" y="191"/>
                    <a:pt x="227" y="193"/>
                    <a:pt x="226" y="196"/>
                  </a:cubicBezTo>
                  <a:cubicBezTo>
                    <a:pt x="225" y="204"/>
                    <a:pt x="220" y="210"/>
                    <a:pt x="213" y="216"/>
                  </a:cubicBezTo>
                  <a:cubicBezTo>
                    <a:pt x="206" y="222"/>
                    <a:pt x="206" y="222"/>
                    <a:pt x="206" y="222"/>
                  </a:cubicBezTo>
                  <a:cubicBezTo>
                    <a:pt x="203" y="224"/>
                    <a:pt x="203" y="224"/>
                    <a:pt x="203" y="224"/>
                  </a:cubicBezTo>
                  <a:cubicBezTo>
                    <a:pt x="203" y="224"/>
                    <a:pt x="203" y="224"/>
                    <a:pt x="203" y="224"/>
                  </a:cubicBezTo>
                  <a:cubicBezTo>
                    <a:pt x="202" y="224"/>
                    <a:pt x="202" y="224"/>
                    <a:pt x="202" y="224"/>
                  </a:cubicBezTo>
                  <a:cubicBezTo>
                    <a:pt x="176" y="224"/>
                    <a:pt x="176" y="224"/>
                    <a:pt x="176" y="224"/>
                  </a:cubicBezTo>
                  <a:cubicBezTo>
                    <a:pt x="166" y="234"/>
                    <a:pt x="166" y="234"/>
                    <a:pt x="166" y="234"/>
                  </a:cubicBezTo>
                  <a:cubicBezTo>
                    <a:pt x="166" y="234"/>
                    <a:pt x="166" y="234"/>
                    <a:pt x="166" y="234"/>
                  </a:cubicBezTo>
                  <a:cubicBezTo>
                    <a:pt x="165" y="234"/>
                    <a:pt x="165" y="234"/>
                    <a:pt x="165" y="234"/>
                  </a:cubicBezTo>
                  <a:cubicBezTo>
                    <a:pt x="165" y="234"/>
                    <a:pt x="165" y="234"/>
                    <a:pt x="165" y="234"/>
                  </a:cubicBezTo>
                  <a:cubicBezTo>
                    <a:pt x="137" y="230"/>
                    <a:pt x="137" y="230"/>
                    <a:pt x="137" y="230"/>
                  </a:cubicBezTo>
                  <a:cubicBezTo>
                    <a:pt x="133" y="234"/>
                    <a:pt x="128" y="236"/>
                    <a:pt x="124" y="235"/>
                  </a:cubicBezTo>
                  <a:cubicBezTo>
                    <a:pt x="120" y="234"/>
                    <a:pt x="113" y="236"/>
                    <a:pt x="103" y="239"/>
                  </a:cubicBezTo>
                  <a:cubicBezTo>
                    <a:pt x="92" y="252"/>
                    <a:pt x="92" y="252"/>
                    <a:pt x="92" y="252"/>
                  </a:cubicBezTo>
                  <a:cubicBezTo>
                    <a:pt x="92" y="253"/>
                    <a:pt x="92" y="253"/>
                    <a:pt x="92" y="253"/>
                  </a:cubicBezTo>
                  <a:cubicBezTo>
                    <a:pt x="74" y="254"/>
                    <a:pt x="74" y="254"/>
                    <a:pt x="74" y="254"/>
                  </a:cubicBezTo>
                  <a:cubicBezTo>
                    <a:pt x="74" y="239"/>
                    <a:pt x="74" y="239"/>
                    <a:pt x="74" y="239"/>
                  </a:cubicBezTo>
                  <a:cubicBezTo>
                    <a:pt x="63" y="239"/>
                    <a:pt x="63" y="239"/>
                    <a:pt x="63" y="239"/>
                  </a:cubicBezTo>
                  <a:cubicBezTo>
                    <a:pt x="61" y="245"/>
                    <a:pt x="61" y="245"/>
                    <a:pt x="61" y="245"/>
                  </a:cubicBezTo>
                  <a:cubicBezTo>
                    <a:pt x="53" y="247"/>
                    <a:pt x="53" y="247"/>
                    <a:pt x="53" y="247"/>
                  </a:cubicBezTo>
                  <a:cubicBezTo>
                    <a:pt x="52" y="247"/>
                    <a:pt x="52" y="247"/>
                    <a:pt x="52" y="247"/>
                  </a:cubicBezTo>
                  <a:cubicBezTo>
                    <a:pt x="52" y="247"/>
                    <a:pt x="52" y="247"/>
                    <a:pt x="52" y="247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6" y="244"/>
                    <a:pt x="39" y="241"/>
                    <a:pt x="33" y="240"/>
                  </a:cubicBezTo>
                  <a:cubicBezTo>
                    <a:pt x="29" y="240"/>
                    <a:pt x="25" y="242"/>
                    <a:pt x="19" y="248"/>
                  </a:cubicBezTo>
                  <a:cubicBezTo>
                    <a:pt x="12" y="254"/>
                    <a:pt x="7" y="259"/>
                    <a:pt x="5" y="264"/>
                  </a:cubicBezTo>
                  <a:cubicBezTo>
                    <a:pt x="6" y="264"/>
                    <a:pt x="7" y="266"/>
                    <a:pt x="7" y="268"/>
                  </a:cubicBezTo>
                  <a:cubicBezTo>
                    <a:pt x="7" y="271"/>
                    <a:pt x="8" y="274"/>
                    <a:pt x="8" y="277"/>
                  </a:cubicBezTo>
                  <a:cubicBezTo>
                    <a:pt x="7" y="280"/>
                    <a:pt x="6" y="282"/>
                    <a:pt x="5" y="284"/>
                  </a:cubicBezTo>
                  <a:cubicBezTo>
                    <a:pt x="3" y="285"/>
                    <a:pt x="1" y="288"/>
                    <a:pt x="0" y="295"/>
                  </a:cubicBezTo>
                  <a:cubicBezTo>
                    <a:pt x="7" y="299"/>
                    <a:pt x="7" y="299"/>
                    <a:pt x="7" y="299"/>
                  </a:cubicBezTo>
                  <a:cubicBezTo>
                    <a:pt x="15" y="290"/>
                    <a:pt x="15" y="290"/>
                    <a:pt x="15" y="290"/>
                  </a:cubicBezTo>
                  <a:cubicBezTo>
                    <a:pt x="27" y="302"/>
                    <a:pt x="27" y="302"/>
                    <a:pt x="27" y="302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29" y="325"/>
                    <a:pt x="29" y="325"/>
                    <a:pt x="29" y="325"/>
                  </a:cubicBezTo>
                  <a:cubicBezTo>
                    <a:pt x="29" y="326"/>
                    <a:pt x="29" y="326"/>
                    <a:pt x="29" y="326"/>
                  </a:cubicBezTo>
                  <a:cubicBezTo>
                    <a:pt x="29" y="326"/>
                    <a:pt x="29" y="326"/>
                    <a:pt x="29" y="326"/>
                  </a:cubicBezTo>
                  <a:cubicBezTo>
                    <a:pt x="22" y="356"/>
                    <a:pt x="22" y="356"/>
                    <a:pt x="22" y="356"/>
                  </a:cubicBezTo>
                  <a:cubicBezTo>
                    <a:pt x="21" y="356"/>
                    <a:pt x="21" y="356"/>
                    <a:pt x="21" y="356"/>
                  </a:cubicBezTo>
                  <a:cubicBezTo>
                    <a:pt x="11" y="356"/>
                    <a:pt x="5" y="356"/>
                    <a:pt x="3" y="358"/>
                  </a:cubicBezTo>
                  <a:cubicBezTo>
                    <a:pt x="3" y="360"/>
                    <a:pt x="7" y="363"/>
                    <a:pt x="14" y="368"/>
                  </a:cubicBezTo>
                  <a:cubicBezTo>
                    <a:pt x="20" y="367"/>
                    <a:pt x="20" y="367"/>
                    <a:pt x="20" y="367"/>
                  </a:cubicBezTo>
                  <a:cubicBezTo>
                    <a:pt x="21" y="367"/>
                    <a:pt x="21" y="367"/>
                    <a:pt x="21" y="367"/>
                  </a:cubicBezTo>
                  <a:cubicBezTo>
                    <a:pt x="21" y="367"/>
                    <a:pt x="21" y="367"/>
                    <a:pt x="21" y="367"/>
                  </a:cubicBezTo>
                  <a:cubicBezTo>
                    <a:pt x="35" y="380"/>
                    <a:pt x="35" y="380"/>
                    <a:pt x="35" y="380"/>
                  </a:cubicBezTo>
                  <a:cubicBezTo>
                    <a:pt x="40" y="384"/>
                    <a:pt x="39" y="392"/>
                    <a:pt x="33" y="403"/>
                  </a:cubicBezTo>
                  <a:cubicBezTo>
                    <a:pt x="35" y="416"/>
                    <a:pt x="35" y="416"/>
                    <a:pt x="35" y="416"/>
                  </a:cubicBezTo>
                  <a:cubicBezTo>
                    <a:pt x="40" y="417"/>
                    <a:pt x="40" y="417"/>
                    <a:pt x="40" y="417"/>
                  </a:cubicBezTo>
                  <a:cubicBezTo>
                    <a:pt x="60" y="417"/>
                    <a:pt x="60" y="417"/>
                    <a:pt x="60" y="417"/>
                  </a:cubicBezTo>
                  <a:cubicBezTo>
                    <a:pt x="50" y="426"/>
                    <a:pt x="50" y="426"/>
                    <a:pt x="50" y="426"/>
                  </a:cubicBezTo>
                  <a:cubicBezTo>
                    <a:pt x="56" y="430"/>
                    <a:pt x="56" y="430"/>
                    <a:pt x="56" y="430"/>
                  </a:cubicBezTo>
                  <a:cubicBezTo>
                    <a:pt x="56" y="430"/>
                    <a:pt x="56" y="430"/>
                    <a:pt x="56" y="430"/>
                  </a:cubicBezTo>
                  <a:cubicBezTo>
                    <a:pt x="64" y="434"/>
                    <a:pt x="64" y="434"/>
                    <a:pt x="64" y="434"/>
                  </a:cubicBezTo>
                  <a:cubicBezTo>
                    <a:pt x="85" y="443"/>
                    <a:pt x="85" y="443"/>
                    <a:pt x="85" y="443"/>
                  </a:cubicBezTo>
                  <a:cubicBezTo>
                    <a:pt x="86" y="444"/>
                    <a:pt x="86" y="444"/>
                    <a:pt x="86" y="444"/>
                  </a:cubicBezTo>
                  <a:cubicBezTo>
                    <a:pt x="87" y="444"/>
                    <a:pt x="87" y="444"/>
                    <a:pt x="87" y="444"/>
                  </a:cubicBezTo>
                  <a:cubicBezTo>
                    <a:pt x="89" y="476"/>
                    <a:pt x="89" y="476"/>
                    <a:pt x="89" y="476"/>
                  </a:cubicBezTo>
                  <a:cubicBezTo>
                    <a:pt x="89" y="483"/>
                    <a:pt x="94" y="488"/>
                    <a:pt x="103" y="491"/>
                  </a:cubicBezTo>
                  <a:cubicBezTo>
                    <a:pt x="105" y="490"/>
                    <a:pt x="105" y="490"/>
                    <a:pt x="105" y="490"/>
                  </a:cubicBezTo>
                  <a:cubicBezTo>
                    <a:pt x="105" y="490"/>
                    <a:pt x="105" y="490"/>
                    <a:pt x="105" y="490"/>
                  </a:cubicBezTo>
                  <a:cubicBezTo>
                    <a:pt x="106" y="490"/>
                    <a:pt x="106" y="490"/>
                    <a:pt x="106" y="490"/>
                  </a:cubicBezTo>
                  <a:cubicBezTo>
                    <a:pt x="128" y="493"/>
                    <a:pt x="128" y="493"/>
                    <a:pt x="128" y="493"/>
                  </a:cubicBezTo>
                  <a:cubicBezTo>
                    <a:pt x="130" y="493"/>
                    <a:pt x="130" y="493"/>
                    <a:pt x="130" y="493"/>
                  </a:cubicBezTo>
                  <a:cubicBezTo>
                    <a:pt x="130" y="493"/>
                    <a:pt x="130" y="493"/>
                    <a:pt x="130" y="493"/>
                  </a:cubicBezTo>
                  <a:cubicBezTo>
                    <a:pt x="130" y="492"/>
                    <a:pt x="130" y="492"/>
                    <a:pt x="130" y="492"/>
                  </a:cubicBezTo>
                  <a:cubicBezTo>
                    <a:pt x="133" y="488"/>
                    <a:pt x="134" y="484"/>
                    <a:pt x="134" y="484"/>
                  </a:cubicBezTo>
                  <a:cubicBezTo>
                    <a:pt x="134" y="483"/>
                    <a:pt x="134" y="483"/>
                    <a:pt x="134" y="483"/>
                  </a:cubicBezTo>
                  <a:cubicBezTo>
                    <a:pt x="134" y="479"/>
                    <a:pt x="135" y="476"/>
                    <a:pt x="139" y="474"/>
                  </a:cubicBezTo>
                  <a:cubicBezTo>
                    <a:pt x="142" y="471"/>
                    <a:pt x="144" y="469"/>
                    <a:pt x="145" y="466"/>
                  </a:cubicBezTo>
                  <a:cubicBezTo>
                    <a:pt x="145" y="466"/>
                    <a:pt x="145" y="466"/>
                    <a:pt x="145" y="466"/>
                  </a:cubicBezTo>
                  <a:cubicBezTo>
                    <a:pt x="147" y="462"/>
                    <a:pt x="151" y="462"/>
                    <a:pt x="157" y="464"/>
                  </a:cubicBezTo>
                  <a:cubicBezTo>
                    <a:pt x="158" y="464"/>
                    <a:pt x="158" y="464"/>
                    <a:pt x="158" y="464"/>
                  </a:cubicBezTo>
                  <a:cubicBezTo>
                    <a:pt x="158" y="464"/>
                    <a:pt x="158" y="464"/>
                    <a:pt x="158" y="464"/>
                  </a:cubicBezTo>
                  <a:cubicBezTo>
                    <a:pt x="165" y="468"/>
                    <a:pt x="165" y="468"/>
                    <a:pt x="165" y="468"/>
                  </a:cubicBezTo>
                  <a:cubicBezTo>
                    <a:pt x="191" y="473"/>
                    <a:pt x="191" y="473"/>
                    <a:pt x="191" y="473"/>
                  </a:cubicBezTo>
                  <a:cubicBezTo>
                    <a:pt x="206" y="472"/>
                    <a:pt x="206" y="472"/>
                    <a:pt x="206" y="472"/>
                  </a:cubicBezTo>
                  <a:cubicBezTo>
                    <a:pt x="217" y="467"/>
                    <a:pt x="217" y="467"/>
                    <a:pt x="217" y="467"/>
                  </a:cubicBezTo>
                  <a:cubicBezTo>
                    <a:pt x="219" y="464"/>
                    <a:pt x="221" y="463"/>
                    <a:pt x="222" y="462"/>
                  </a:cubicBezTo>
                  <a:cubicBezTo>
                    <a:pt x="224" y="462"/>
                    <a:pt x="227" y="462"/>
                    <a:pt x="230" y="465"/>
                  </a:cubicBezTo>
                  <a:cubicBezTo>
                    <a:pt x="232" y="466"/>
                    <a:pt x="232" y="466"/>
                    <a:pt x="232" y="466"/>
                  </a:cubicBezTo>
                  <a:cubicBezTo>
                    <a:pt x="233" y="467"/>
                    <a:pt x="235" y="470"/>
                    <a:pt x="236" y="474"/>
                  </a:cubicBezTo>
                  <a:cubicBezTo>
                    <a:pt x="244" y="480"/>
                    <a:pt x="244" y="480"/>
                    <a:pt x="244" y="480"/>
                  </a:cubicBezTo>
                  <a:cubicBezTo>
                    <a:pt x="250" y="480"/>
                    <a:pt x="250" y="480"/>
                    <a:pt x="250" y="480"/>
                  </a:cubicBezTo>
                  <a:cubicBezTo>
                    <a:pt x="251" y="480"/>
                    <a:pt x="251" y="480"/>
                    <a:pt x="251" y="480"/>
                  </a:cubicBezTo>
                  <a:cubicBezTo>
                    <a:pt x="251" y="480"/>
                    <a:pt x="251" y="480"/>
                    <a:pt x="251" y="480"/>
                  </a:cubicBezTo>
                  <a:cubicBezTo>
                    <a:pt x="252" y="480"/>
                    <a:pt x="252" y="480"/>
                    <a:pt x="252" y="480"/>
                  </a:cubicBezTo>
                  <a:cubicBezTo>
                    <a:pt x="260" y="484"/>
                    <a:pt x="260" y="484"/>
                    <a:pt x="260" y="484"/>
                  </a:cubicBezTo>
                  <a:cubicBezTo>
                    <a:pt x="276" y="482"/>
                    <a:pt x="276" y="482"/>
                    <a:pt x="276" y="482"/>
                  </a:cubicBezTo>
                  <a:cubicBezTo>
                    <a:pt x="285" y="480"/>
                    <a:pt x="285" y="480"/>
                    <a:pt x="285" y="480"/>
                  </a:cubicBezTo>
                  <a:cubicBezTo>
                    <a:pt x="307" y="482"/>
                    <a:pt x="307" y="482"/>
                    <a:pt x="307" y="482"/>
                  </a:cubicBezTo>
                  <a:cubicBezTo>
                    <a:pt x="317" y="479"/>
                    <a:pt x="317" y="479"/>
                    <a:pt x="317" y="479"/>
                  </a:cubicBezTo>
                  <a:cubicBezTo>
                    <a:pt x="329" y="474"/>
                    <a:pt x="329" y="474"/>
                    <a:pt x="329" y="474"/>
                  </a:cubicBezTo>
                  <a:cubicBezTo>
                    <a:pt x="331" y="472"/>
                    <a:pt x="334" y="471"/>
                    <a:pt x="338" y="470"/>
                  </a:cubicBezTo>
                  <a:cubicBezTo>
                    <a:pt x="360" y="470"/>
                    <a:pt x="360" y="470"/>
                    <a:pt x="360" y="470"/>
                  </a:cubicBezTo>
                  <a:cubicBezTo>
                    <a:pt x="368" y="467"/>
                    <a:pt x="368" y="467"/>
                    <a:pt x="368" y="467"/>
                  </a:cubicBezTo>
                  <a:cubicBezTo>
                    <a:pt x="371" y="465"/>
                    <a:pt x="374" y="464"/>
                    <a:pt x="377" y="464"/>
                  </a:cubicBezTo>
                  <a:cubicBezTo>
                    <a:pt x="389" y="464"/>
                    <a:pt x="389" y="464"/>
                    <a:pt x="389" y="464"/>
                  </a:cubicBezTo>
                  <a:cubicBezTo>
                    <a:pt x="395" y="468"/>
                    <a:pt x="395" y="468"/>
                    <a:pt x="395" y="468"/>
                  </a:cubicBezTo>
                  <a:cubicBezTo>
                    <a:pt x="413" y="472"/>
                    <a:pt x="413" y="472"/>
                    <a:pt x="413" y="472"/>
                  </a:cubicBezTo>
                  <a:cubicBezTo>
                    <a:pt x="415" y="472"/>
                    <a:pt x="417" y="474"/>
                    <a:pt x="421" y="478"/>
                  </a:cubicBezTo>
                  <a:cubicBezTo>
                    <a:pt x="429" y="482"/>
                    <a:pt x="429" y="482"/>
                    <a:pt x="429" y="482"/>
                  </a:cubicBezTo>
                  <a:cubicBezTo>
                    <a:pt x="429" y="483"/>
                    <a:pt x="429" y="483"/>
                    <a:pt x="429" y="483"/>
                  </a:cubicBezTo>
                  <a:cubicBezTo>
                    <a:pt x="446" y="484"/>
                    <a:pt x="446" y="484"/>
                    <a:pt x="446" y="484"/>
                  </a:cubicBezTo>
                  <a:cubicBezTo>
                    <a:pt x="446" y="484"/>
                    <a:pt x="446" y="484"/>
                    <a:pt x="446" y="484"/>
                  </a:cubicBezTo>
                  <a:cubicBezTo>
                    <a:pt x="446" y="484"/>
                    <a:pt x="446" y="484"/>
                    <a:pt x="446" y="484"/>
                  </a:cubicBezTo>
                  <a:cubicBezTo>
                    <a:pt x="454" y="488"/>
                    <a:pt x="454" y="488"/>
                    <a:pt x="454" y="488"/>
                  </a:cubicBezTo>
                  <a:cubicBezTo>
                    <a:pt x="464" y="490"/>
                    <a:pt x="464" y="490"/>
                    <a:pt x="464" y="490"/>
                  </a:cubicBezTo>
                  <a:cubicBezTo>
                    <a:pt x="464" y="490"/>
                    <a:pt x="464" y="490"/>
                    <a:pt x="464" y="490"/>
                  </a:cubicBezTo>
                  <a:cubicBezTo>
                    <a:pt x="473" y="491"/>
                    <a:pt x="473" y="491"/>
                    <a:pt x="473" y="491"/>
                  </a:cubicBezTo>
                  <a:cubicBezTo>
                    <a:pt x="475" y="486"/>
                    <a:pt x="475" y="486"/>
                    <a:pt x="475" y="486"/>
                  </a:cubicBezTo>
                  <a:cubicBezTo>
                    <a:pt x="471" y="478"/>
                    <a:pt x="471" y="478"/>
                    <a:pt x="471" y="478"/>
                  </a:cubicBezTo>
                  <a:cubicBezTo>
                    <a:pt x="470" y="470"/>
                    <a:pt x="470" y="470"/>
                    <a:pt x="470" y="470"/>
                  </a:cubicBezTo>
                  <a:cubicBezTo>
                    <a:pt x="470" y="470"/>
                    <a:pt x="470" y="470"/>
                    <a:pt x="470" y="470"/>
                  </a:cubicBezTo>
                  <a:cubicBezTo>
                    <a:pt x="469" y="470"/>
                    <a:pt x="469" y="470"/>
                    <a:pt x="469" y="470"/>
                  </a:cubicBezTo>
                  <a:cubicBezTo>
                    <a:pt x="471" y="468"/>
                    <a:pt x="471" y="468"/>
                    <a:pt x="471" y="468"/>
                  </a:cubicBezTo>
                  <a:cubicBezTo>
                    <a:pt x="476" y="461"/>
                    <a:pt x="476" y="461"/>
                    <a:pt x="476" y="461"/>
                  </a:cubicBezTo>
                  <a:cubicBezTo>
                    <a:pt x="476" y="460"/>
                    <a:pt x="476" y="460"/>
                    <a:pt x="476" y="460"/>
                  </a:cubicBezTo>
                  <a:cubicBezTo>
                    <a:pt x="476" y="460"/>
                    <a:pt x="476" y="460"/>
                    <a:pt x="476" y="460"/>
                  </a:cubicBezTo>
                  <a:cubicBezTo>
                    <a:pt x="477" y="460"/>
                    <a:pt x="477" y="460"/>
                    <a:pt x="477" y="460"/>
                  </a:cubicBezTo>
                  <a:cubicBezTo>
                    <a:pt x="477" y="460"/>
                    <a:pt x="477" y="460"/>
                    <a:pt x="477" y="460"/>
                  </a:cubicBezTo>
                  <a:cubicBezTo>
                    <a:pt x="482" y="456"/>
                    <a:pt x="482" y="456"/>
                    <a:pt x="482" y="456"/>
                  </a:cubicBezTo>
                  <a:cubicBezTo>
                    <a:pt x="482" y="456"/>
                    <a:pt x="482" y="456"/>
                    <a:pt x="482" y="456"/>
                  </a:cubicBezTo>
                  <a:cubicBezTo>
                    <a:pt x="481" y="454"/>
                    <a:pt x="481" y="454"/>
                    <a:pt x="481" y="454"/>
                  </a:cubicBezTo>
                  <a:cubicBezTo>
                    <a:pt x="479" y="446"/>
                    <a:pt x="479" y="446"/>
                    <a:pt x="479" y="446"/>
                  </a:cubicBezTo>
                  <a:cubicBezTo>
                    <a:pt x="479" y="444"/>
                    <a:pt x="477" y="444"/>
                    <a:pt x="475" y="442"/>
                  </a:cubicBezTo>
                  <a:cubicBezTo>
                    <a:pt x="475" y="442"/>
                    <a:pt x="475" y="442"/>
                    <a:pt x="475" y="442"/>
                  </a:cubicBezTo>
                  <a:cubicBezTo>
                    <a:pt x="469" y="436"/>
                    <a:pt x="469" y="436"/>
                    <a:pt x="469" y="436"/>
                  </a:cubicBezTo>
                  <a:cubicBezTo>
                    <a:pt x="461" y="429"/>
                    <a:pt x="461" y="429"/>
                    <a:pt x="461" y="429"/>
                  </a:cubicBezTo>
                  <a:cubicBezTo>
                    <a:pt x="461" y="428"/>
                    <a:pt x="461" y="428"/>
                    <a:pt x="461" y="428"/>
                  </a:cubicBezTo>
                  <a:cubicBezTo>
                    <a:pt x="460" y="428"/>
                    <a:pt x="460" y="428"/>
                    <a:pt x="460" y="428"/>
                  </a:cubicBezTo>
                  <a:cubicBezTo>
                    <a:pt x="461" y="428"/>
                    <a:pt x="461" y="428"/>
                    <a:pt x="461" y="428"/>
                  </a:cubicBezTo>
                  <a:cubicBezTo>
                    <a:pt x="461" y="427"/>
                    <a:pt x="461" y="427"/>
                    <a:pt x="461" y="427"/>
                  </a:cubicBezTo>
                  <a:cubicBezTo>
                    <a:pt x="462" y="419"/>
                    <a:pt x="462" y="419"/>
                    <a:pt x="462" y="419"/>
                  </a:cubicBezTo>
                  <a:cubicBezTo>
                    <a:pt x="462" y="414"/>
                    <a:pt x="462" y="414"/>
                    <a:pt x="462" y="414"/>
                  </a:cubicBezTo>
                  <a:cubicBezTo>
                    <a:pt x="458" y="404"/>
                    <a:pt x="458" y="404"/>
                    <a:pt x="458" y="404"/>
                  </a:cubicBezTo>
                  <a:cubicBezTo>
                    <a:pt x="467" y="402"/>
                    <a:pt x="467" y="402"/>
                    <a:pt x="467" y="402"/>
                  </a:cubicBezTo>
                  <a:cubicBezTo>
                    <a:pt x="472" y="398"/>
                    <a:pt x="472" y="398"/>
                    <a:pt x="472" y="398"/>
                  </a:cubicBezTo>
                  <a:cubicBezTo>
                    <a:pt x="483" y="398"/>
                    <a:pt x="483" y="398"/>
                    <a:pt x="483" y="398"/>
                  </a:cubicBezTo>
                  <a:cubicBezTo>
                    <a:pt x="494" y="396"/>
                    <a:pt x="494" y="396"/>
                    <a:pt x="494" y="396"/>
                  </a:cubicBezTo>
                  <a:cubicBezTo>
                    <a:pt x="495" y="396"/>
                    <a:pt x="495" y="396"/>
                    <a:pt x="495" y="396"/>
                  </a:cubicBezTo>
                  <a:cubicBezTo>
                    <a:pt x="502" y="397"/>
                    <a:pt x="502" y="397"/>
                    <a:pt x="502" y="397"/>
                  </a:cubicBezTo>
                  <a:cubicBezTo>
                    <a:pt x="511" y="394"/>
                    <a:pt x="511" y="394"/>
                    <a:pt x="511" y="394"/>
                  </a:cubicBezTo>
                  <a:cubicBezTo>
                    <a:pt x="521" y="392"/>
                    <a:pt x="521" y="392"/>
                    <a:pt x="521" y="392"/>
                  </a:cubicBezTo>
                  <a:cubicBezTo>
                    <a:pt x="527" y="390"/>
                    <a:pt x="527" y="390"/>
                    <a:pt x="527" y="390"/>
                  </a:cubicBezTo>
                  <a:cubicBezTo>
                    <a:pt x="528" y="390"/>
                    <a:pt x="528" y="390"/>
                    <a:pt x="528" y="390"/>
                  </a:cubicBezTo>
                  <a:cubicBezTo>
                    <a:pt x="545" y="386"/>
                    <a:pt x="545" y="386"/>
                    <a:pt x="545" y="386"/>
                  </a:cubicBezTo>
                  <a:cubicBezTo>
                    <a:pt x="548" y="384"/>
                    <a:pt x="548" y="384"/>
                    <a:pt x="548" y="384"/>
                  </a:cubicBezTo>
                  <a:cubicBezTo>
                    <a:pt x="547" y="380"/>
                    <a:pt x="547" y="380"/>
                    <a:pt x="547" y="380"/>
                  </a:cubicBezTo>
                  <a:cubicBezTo>
                    <a:pt x="544" y="375"/>
                    <a:pt x="544" y="375"/>
                    <a:pt x="544" y="375"/>
                  </a:cubicBezTo>
                  <a:cubicBezTo>
                    <a:pt x="544" y="374"/>
                    <a:pt x="544" y="374"/>
                    <a:pt x="544" y="374"/>
                  </a:cubicBezTo>
                  <a:cubicBezTo>
                    <a:pt x="543" y="374"/>
                    <a:pt x="543" y="374"/>
                    <a:pt x="543" y="374"/>
                  </a:cubicBezTo>
                  <a:cubicBezTo>
                    <a:pt x="543" y="374"/>
                    <a:pt x="543" y="374"/>
                    <a:pt x="543" y="374"/>
                  </a:cubicBezTo>
                  <a:cubicBezTo>
                    <a:pt x="544" y="368"/>
                    <a:pt x="544" y="368"/>
                    <a:pt x="544" y="368"/>
                  </a:cubicBezTo>
                  <a:cubicBezTo>
                    <a:pt x="545" y="367"/>
                    <a:pt x="545" y="367"/>
                    <a:pt x="545" y="367"/>
                  </a:cubicBezTo>
                  <a:cubicBezTo>
                    <a:pt x="545" y="359"/>
                    <a:pt x="545" y="359"/>
                    <a:pt x="545" y="359"/>
                  </a:cubicBezTo>
                  <a:cubicBezTo>
                    <a:pt x="543" y="352"/>
                    <a:pt x="543" y="352"/>
                    <a:pt x="543" y="352"/>
                  </a:cubicBezTo>
                  <a:cubicBezTo>
                    <a:pt x="543" y="352"/>
                    <a:pt x="543" y="352"/>
                    <a:pt x="543" y="352"/>
                  </a:cubicBezTo>
                  <a:cubicBezTo>
                    <a:pt x="543" y="351"/>
                    <a:pt x="543" y="351"/>
                    <a:pt x="543" y="351"/>
                  </a:cubicBezTo>
                  <a:cubicBezTo>
                    <a:pt x="547" y="343"/>
                    <a:pt x="547" y="343"/>
                    <a:pt x="547" y="343"/>
                  </a:cubicBezTo>
                  <a:cubicBezTo>
                    <a:pt x="549" y="340"/>
                    <a:pt x="551" y="338"/>
                    <a:pt x="553" y="338"/>
                  </a:cubicBezTo>
                  <a:cubicBezTo>
                    <a:pt x="563" y="338"/>
                    <a:pt x="563" y="338"/>
                    <a:pt x="563" y="338"/>
                  </a:cubicBezTo>
                  <a:cubicBezTo>
                    <a:pt x="565" y="338"/>
                    <a:pt x="567" y="338"/>
                    <a:pt x="569" y="336"/>
                  </a:cubicBezTo>
                  <a:cubicBezTo>
                    <a:pt x="585" y="315"/>
                    <a:pt x="585" y="315"/>
                    <a:pt x="585" y="315"/>
                  </a:cubicBezTo>
                  <a:cubicBezTo>
                    <a:pt x="585" y="314"/>
                    <a:pt x="585" y="314"/>
                    <a:pt x="585" y="314"/>
                  </a:cubicBezTo>
                  <a:cubicBezTo>
                    <a:pt x="585" y="314"/>
                    <a:pt x="585" y="314"/>
                    <a:pt x="585" y="314"/>
                  </a:cubicBezTo>
                  <a:cubicBezTo>
                    <a:pt x="593" y="307"/>
                    <a:pt x="593" y="307"/>
                    <a:pt x="593" y="307"/>
                  </a:cubicBezTo>
                  <a:cubicBezTo>
                    <a:pt x="594" y="306"/>
                    <a:pt x="594" y="306"/>
                    <a:pt x="594" y="306"/>
                  </a:cubicBezTo>
                  <a:cubicBezTo>
                    <a:pt x="597" y="306"/>
                    <a:pt x="599" y="304"/>
                    <a:pt x="601" y="304"/>
                  </a:cubicBezTo>
                  <a:cubicBezTo>
                    <a:pt x="603" y="302"/>
                    <a:pt x="603" y="302"/>
                    <a:pt x="603" y="302"/>
                  </a:cubicBezTo>
                  <a:cubicBezTo>
                    <a:pt x="605" y="298"/>
                    <a:pt x="608" y="296"/>
                    <a:pt x="609" y="296"/>
                  </a:cubicBezTo>
                  <a:cubicBezTo>
                    <a:pt x="623" y="299"/>
                    <a:pt x="623" y="299"/>
                    <a:pt x="623" y="299"/>
                  </a:cubicBezTo>
                  <a:cubicBezTo>
                    <a:pt x="635" y="294"/>
                    <a:pt x="635" y="294"/>
                    <a:pt x="635" y="294"/>
                  </a:cubicBezTo>
                  <a:cubicBezTo>
                    <a:pt x="635" y="294"/>
                    <a:pt x="635" y="294"/>
                    <a:pt x="635" y="294"/>
                  </a:cubicBezTo>
                  <a:cubicBezTo>
                    <a:pt x="635" y="294"/>
                    <a:pt x="635" y="294"/>
                    <a:pt x="635" y="294"/>
                  </a:cubicBezTo>
                  <a:cubicBezTo>
                    <a:pt x="635" y="294"/>
                    <a:pt x="635" y="294"/>
                    <a:pt x="635" y="294"/>
                  </a:cubicBezTo>
                  <a:cubicBezTo>
                    <a:pt x="635" y="294"/>
                    <a:pt x="635" y="294"/>
                    <a:pt x="635" y="294"/>
                  </a:cubicBezTo>
                  <a:cubicBezTo>
                    <a:pt x="642" y="293"/>
                    <a:pt x="642" y="293"/>
                    <a:pt x="642" y="293"/>
                  </a:cubicBezTo>
                  <a:cubicBezTo>
                    <a:pt x="648" y="290"/>
                    <a:pt x="648" y="290"/>
                    <a:pt x="648" y="290"/>
                  </a:cubicBezTo>
                  <a:cubicBezTo>
                    <a:pt x="648" y="281"/>
                    <a:pt x="648" y="281"/>
                    <a:pt x="648" y="281"/>
                  </a:cubicBezTo>
                  <a:cubicBezTo>
                    <a:pt x="649" y="270"/>
                    <a:pt x="649" y="270"/>
                    <a:pt x="649" y="270"/>
                  </a:cubicBezTo>
                  <a:cubicBezTo>
                    <a:pt x="649" y="269"/>
                    <a:pt x="649" y="269"/>
                    <a:pt x="649" y="269"/>
                  </a:cubicBezTo>
                  <a:cubicBezTo>
                    <a:pt x="649" y="269"/>
                    <a:pt x="649" y="269"/>
                    <a:pt x="649" y="269"/>
                  </a:cubicBezTo>
                  <a:cubicBezTo>
                    <a:pt x="649" y="269"/>
                    <a:pt x="649" y="269"/>
                    <a:pt x="649" y="269"/>
                  </a:cubicBezTo>
                  <a:cubicBezTo>
                    <a:pt x="651" y="266"/>
                    <a:pt x="651" y="266"/>
                    <a:pt x="651" y="266"/>
                  </a:cubicBezTo>
                  <a:lnTo>
                    <a:pt x="651" y="26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1990726" y="3049240"/>
              <a:ext cx="1525588" cy="1093788"/>
            </a:xfrm>
            <a:custGeom>
              <a:avLst/>
              <a:gdLst>
                <a:gd name="T0" fmla="*/ 241 w 406"/>
                <a:gd name="T1" fmla="*/ 29 h 291"/>
                <a:gd name="T2" fmla="*/ 228 w 406"/>
                <a:gd name="T3" fmla="*/ 42 h 291"/>
                <a:gd name="T4" fmla="*/ 190 w 406"/>
                <a:gd name="T5" fmla="*/ 14 h 291"/>
                <a:gd name="T6" fmla="*/ 178 w 406"/>
                <a:gd name="T7" fmla="*/ 9 h 291"/>
                <a:gd name="T8" fmla="*/ 144 w 406"/>
                <a:gd name="T9" fmla="*/ 2 h 291"/>
                <a:gd name="T10" fmla="*/ 114 w 406"/>
                <a:gd name="T11" fmla="*/ 5 h 291"/>
                <a:gd name="T12" fmla="*/ 98 w 406"/>
                <a:gd name="T13" fmla="*/ 10 h 291"/>
                <a:gd name="T14" fmla="*/ 72 w 406"/>
                <a:gd name="T15" fmla="*/ 13 h 291"/>
                <a:gd name="T16" fmla="*/ 41 w 406"/>
                <a:gd name="T17" fmla="*/ 20 h 291"/>
                <a:gd name="T18" fmla="*/ 49 w 406"/>
                <a:gd name="T19" fmla="*/ 45 h 291"/>
                <a:gd name="T20" fmla="*/ 62 w 406"/>
                <a:gd name="T21" fmla="*/ 65 h 291"/>
                <a:gd name="T22" fmla="*/ 52 w 406"/>
                <a:gd name="T23" fmla="*/ 89 h 291"/>
                <a:gd name="T24" fmla="*/ 56 w 406"/>
                <a:gd name="T25" fmla="*/ 102 h 291"/>
                <a:gd name="T26" fmla="*/ 30 w 406"/>
                <a:gd name="T27" fmla="*/ 105 h 291"/>
                <a:gd name="T28" fmla="*/ 10 w 406"/>
                <a:gd name="T29" fmla="*/ 121 h 291"/>
                <a:gd name="T30" fmla="*/ 2 w 406"/>
                <a:gd name="T31" fmla="*/ 136 h 291"/>
                <a:gd name="T32" fmla="*/ 5 w 406"/>
                <a:gd name="T33" fmla="*/ 169 h 291"/>
                <a:gd name="T34" fmla="*/ 8 w 406"/>
                <a:gd name="T35" fmla="*/ 197 h 291"/>
                <a:gd name="T36" fmla="*/ 38 w 406"/>
                <a:gd name="T37" fmla="*/ 209 h 291"/>
                <a:gd name="T38" fmla="*/ 50 w 406"/>
                <a:gd name="T39" fmla="*/ 217 h 291"/>
                <a:gd name="T40" fmla="*/ 63 w 406"/>
                <a:gd name="T41" fmla="*/ 229 h 291"/>
                <a:gd name="T42" fmla="*/ 93 w 406"/>
                <a:gd name="T43" fmla="*/ 241 h 291"/>
                <a:gd name="T44" fmla="*/ 136 w 406"/>
                <a:gd name="T45" fmla="*/ 250 h 291"/>
                <a:gd name="T46" fmla="*/ 158 w 406"/>
                <a:gd name="T47" fmla="*/ 256 h 291"/>
                <a:gd name="T48" fmla="*/ 170 w 406"/>
                <a:gd name="T49" fmla="*/ 268 h 291"/>
                <a:gd name="T50" fmla="*/ 174 w 406"/>
                <a:gd name="T51" fmla="*/ 277 h 291"/>
                <a:gd name="T52" fmla="*/ 183 w 406"/>
                <a:gd name="T53" fmla="*/ 289 h 291"/>
                <a:gd name="T54" fmla="*/ 195 w 406"/>
                <a:gd name="T55" fmla="*/ 284 h 291"/>
                <a:gd name="T56" fmla="*/ 210 w 406"/>
                <a:gd name="T57" fmla="*/ 279 h 291"/>
                <a:gd name="T58" fmla="*/ 222 w 406"/>
                <a:gd name="T59" fmla="*/ 276 h 291"/>
                <a:gd name="T60" fmla="*/ 226 w 406"/>
                <a:gd name="T61" fmla="*/ 261 h 291"/>
                <a:gd name="T62" fmla="*/ 242 w 406"/>
                <a:gd name="T63" fmla="*/ 235 h 291"/>
                <a:gd name="T64" fmla="*/ 239 w 406"/>
                <a:gd name="T65" fmla="*/ 210 h 291"/>
                <a:gd name="T66" fmla="*/ 246 w 406"/>
                <a:gd name="T67" fmla="*/ 203 h 291"/>
                <a:gd name="T68" fmla="*/ 278 w 406"/>
                <a:gd name="T69" fmla="*/ 213 h 291"/>
                <a:gd name="T70" fmla="*/ 284 w 406"/>
                <a:gd name="T71" fmla="*/ 231 h 291"/>
                <a:gd name="T72" fmla="*/ 299 w 406"/>
                <a:gd name="T73" fmla="*/ 249 h 291"/>
                <a:gd name="T74" fmla="*/ 325 w 406"/>
                <a:gd name="T75" fmla="*/ 259 h 291"/>
                <a:gd name="T76" fmla="*/ 332 w 406"/>
                <a:gd name="T77" fmla="*/ 261 h 291"/>
                <a:gd name="T78" fmla="*/ 350 w 406"/>
                <a:gd name="T79" fmla="*/ 254 h 291"/>
                <a:gd name="T80" fmla="*/ 361 w 406"/>
                <a:gd name="T81" fmla="*/ 236 h 291"/>
                <a:gd name="T82" fmla="*/ 346 w 406"/>
                <a:gd name="T83" fmla="*/ 229 h 291"/>
                <a:gd name="T84" fmla="*/ 367 w 406"/>
                <a:gd name="T85" fmla="*/ 203 h 291"/>
                <a:gd name="T86" fmla="*/ 376 w 406"/>
                <a:gd name="T87" fmla="*/ 175 h 291"/>
                <a:gd name="T88" fmla="*/ 402 w 406"/>
                <a:gd name="T89" fmla="*/ 145 h 291"/>
                <a:gd name="T90" fmla="*/ 400 w 406"/>
                <a:gd name="T91" fmla="*/ 127 h 291"/>
                <a:gd name="T92" fmla="*/ 382 w 406"/>
                <a:gd name="T93" fmla="*/ 84 h 291"/>
                <a:gd name="T94" fmla="*/ 368 w 406"/>
                <a:gd name="T95" fmla="*/ 79 h 291"/>
                <a:gd name="T96" fmla="*/ 336 w 406"/>
                <a:gd name="T97" fmla="*/ 50 h 291"/>
                <a:gd name="T98" fmla="*/ 328 w 406"/>
                <a:gd name="T99" fmla="*/ 53 h 291"/>
                <a:gd name="T100" fmla="*/ 308 w 406"/>
                <a:gd name="T101" fmla="*/ 39 h 291"/>
                <a:gd name="T102" fmla="*/ 281 w 406"/>
                <a:gd name="T103" fmla="*/ 25 h 291"/>
                <a:gd name="T104" fmla="*/ 272 w 406"/>
                <a:gd name="T105" fmla="*/ 27 h 291"/>
                <a:gd name="T106" fmla="*/ 242 w 406"/>
                <a:gd name="T107" fmla="*/ 15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06" h="291">
                  <a:moveTo>
                    <a:pt x="242" y="15"/>
                  </a:moveTo>
                  <a:cubicBezTo>
                    <a:pt x="238" y="18"/>
                    <a:pt x="238" y="18"/>
                    <a:pt x="238" y="18"/>
                  </a:cubicBezTo>
                  <a:cubicBezTo>
                    <a:pt x="238" y="19"/>
                    <a:pt x="239" y="23"/>
                    <a:pt x="240" y="28"/>
                  </a:cubicBezTo>
                  <a:cubicBezTo>
                    <a:pt x="240" y="29"/>
                    <a:pt x="240" y="29"/>
                    <a:pt x="240" y="29"/>
                  </a:cubicBezTo>
                  <a:cubicBezTo>
                    <a:pt x="241" y="29"/>
                    <a:pt x="241" y="29"/>
                    <a:pt x="241" y="29"/>
                  </a:cubicBezTo>
                  <a:cubicBezTo>
                    <a:pt x="240" y="29"/>
                    <a:pt x="240" y="29"/>
                    <a:pt x="240" y="29"/>
                  </a:cubicBezTo>
                  <a:cubicBezTo>
                    <a:pt x="236" y="39"/>
                    <a:pt x="236" y="39"/>
                    <a:pt x="236" y="39"/>
                  </a:cubicBezTo>
                  <a:cubicBezTo>
                    <a:pt x="230" y="41"/>
                    <a:pt x="230" y="41"/>
                    <a:pt x="230" y="41"/>
                  </a:cubicBezTo>
                  <a:cubicBezTo>
                    <a:pt x="229" y="42"/>
                    <a:pt x="229" y="42"/>
                    <a:pt x="229" y="42"/>
                  </a:cubicBezTo>
                  <a:cubicBezTo>
                    <a:pt x="228" y="42"/>
                    <a:pt x="228" y="42"/>
                    <a:pt x="228" y="42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198" y="19"/>
                    <a:pt x="198" y="19"/>
                    <a:pt x="198" y="19"/>
                  </a:cubicBezTo>
                  <a:cubicBezTo>
                    <a:pt x="190" y="14"/>
                    <a:pt x="190" y="14"/>
                    <a:pt x="190" y="14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8" y="9"/>
                    <a:pt x="178" y="9"/>
                    <a:pt x="178" y="9"/>
                  </a:cubicBezTo>
                  <a:cubicBezTo>
                    <a:pt x="178" y="9"/>
                    <a:pt x="178" y="9"/>
                    <a:pt x="178" y="9"/>
                  </a:cubicBezTo>
                  <a:cubicBezTo>
                    <a:pt x="178" y="9"/>
                    <a:pt x="178" y="9"/>
                    <a:pt x="178" y="9"/>
                  </a:cubicBezTo>
                  <a:cubicBezTo>
                    <a:pt x="178" y="9"/>
                    <a:pt x="178" y="9"/>
                    <a:pt x="178" y="9"/>
                  </a:cubicBezTo>
                  <a:cubicBezTo>
                    <a:pt x="172" y="5"/>
                    <a:pt x="172" y="5"/>
                    <a:pt x="172" y="5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57" y="3"/>
                    <a:pt x="157" y="3"/>
                    <a:pt x="157" y="3"/>
                  </a:cubicBezTo>
                  <a:cubicBezTo>
                    <a:pt x="156" y="3"/>
                    <a:pt x="156" y="3"/>
                    <a:pt x="156" y="3"/>
                  </a:cubicBezTo>
                  <a:cubicBezTo>
                    <a:pt x="144" y="2"/>
                    <a:pt x="144" y="2"/>
                    <a:pt x="144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4"/>
                    <a:pt x="118" y="5"/>
                    <a:pt x="114" y="5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0" y="11"/>
                    <a:pt x="90" y="11"/>
                    <a:pt x="90" y="11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2" y="13"/>
                    <a:pt x="72" y="13"/>
                    <a:pt x="72" y="13"/>
                  </a:cubicBezTo>
                  <a:cubicBezTo>
                    <a:pt x="60" y="15"/>
                    <a:pt x="60" y="15"/>
                    <a:pt x="6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46" y="19"/>
                    <a:pt x="46" y="19"/>
                    <a:pt x="46" y="19"/>
                  </a:cubicBezTo>
                  <a:cubicBezTo>
                    <a:pt x="46" y="19"/>
                    <a:pt x="46" y="19"/>
                    <a:pt x="46" y="19"/>
                  </a:cubicBezTo>
                  <a:cubicBezTo>
                    <a:pt x="41" y="20"/>
                    <a:pt x="41" y="20"/>
                    <a:pt x="41" y="20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2" y="39"/>
                    <a:pt x="42" y="39"/>
                    <a:pt x="42" y="39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49" y="45"/>
                    <a:pt x="49" y="45"/>
                    <a:pt x="49" y="45"/>
                  </a:cubicBezTo>
                  <a:cubicBezTo>
                    <a:pt x="55" y="51"/>
                    <a:pt x="55" y="51"/>
                    <a:pt x="55" y="51"/>
                  </a:cubicBezTo>
                  <a:cubicBezTo>
                    <a:pt x="58" y="54"/>
                    <a:pt x="60" y="56"/>
                    <a:pt x="60" y="59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65" y="71"/>
                    <a:pt x="65" y="71"/>
                    <a:pt x="65" y="71"/>
                  </a:cubicBezTo>
                  <a:cubicBezTo>
                    <a:pt x="64" y="71"/>
                    <a:pt x="64" y="71"/>
                    <a:pt x="64" y="71"/>
                  </a:cubicBezTo>
                  <a:cubicBezTo>
                    <a:pt x="56" y="77"/>
                    <a:pt x="56" y="77"/>
                    <a:pt x="56" y="77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52" y="89"/>
                    <a:pt x="52" y="89"/>
                    <a:pt x="52" y="89"/>
                  </a:cubicBezTo>
                  <a:cubicBezTo>
                    <a:pt x="56" y="98"/>
                    <a:pt x="56" y="98"/>
                    <a:pt x="56" y="98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102"/>
                    <a:pt x="56" y="102"/>
                    <a:pt x="56" y="102"/>
                  </a:cubicBezTo>
                  <a:cubicBezTo>
                    <a:pt x="55" y="104"/>
                    <a:pt x="54" y="106"/>
                    <a:pt x="53" y="107"/>
                  </a:cubicBezTo>
                  <a:cubicBezTo>
                    <a:pt x="50" y="109"/>
                    <a:pt x="46" y="109"/>
                    <a:pt x="40" y="107"/>
                  </a:cubicBezTo>
                  <a:cubicBezTo>
                    <a:pt x="30" y="105"/>
                    <a:pt x="30" y="105"/>
                    <a:pt x="30" y="105"/>
                  </a:cubicBezTo>
                  <a:cubicBezTo>
                    <a:pt x="30" y="105"/>
                    <a:pt x="30" y="105"/>
                    <a:pt x="30" y="105"/>
                  </a:cubicBezTo>
                  <a:cubicBezTo>
                    <a:pt x="30" y="105"/>
                    <a:pt x="30" y="105"/>
                    <a:pt x="30" y="105"/>
                  </a:cubicBezTo>
                  <a:cubicBezTo>
                    <a:pt x="29" y="105"/>
                    <a:pt x="29" y="105"/>
                    <a:pt x="29" y="105"/>
                  </a:cubicBezTo>
                  <a:cubicBezTo>
                    <a:pt x="22" y="101"/>
                    <a:pt x="22" y="101"/>
                    <a:pt x="22" y="101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10" y="121"/>
                    <a:pt x="10" y="121"/>
                    <a:pt x="10" y="121"/>
                  </a:cubicBezTo>
                  <a:cubicBezTo>
                    <a:pt x="9" y="124"/>
                    <a:pt x="7" y="125"/>
                    <a:pt x="4" y="125"/>
                  </a:cubicBezTo>
                  <a:cubicBezTo>
                    <a:pt x="3" y="126"/>
                    <a:pt x="2" y="127"/>
                    <a:pt x="3" y="131"/>
                  </a:cubicBezTo>
                  <a:cubicBezTo>
                    <a:pt x="3" y="131"/>
                    <a:pt x="3" y="131"/>
                    <a:pt x="3" y="131"/>
                  </a:cubicBezTo>
                  <a:cubicBezTo>
                    <a:pt x="2" y="131"/>
                    <a:pt x="2" y="131"/>
                    <a:pt x="2" y="131"/>
                  </a:cubicBezTo>
                  <a:cubicBezTo>
                    <a:pt x="2" y="136"/>
                    <a:pt x="2" y="136"/>
                    <a:pt x="2" y="136"/>
                  </a:cubicBezTo>
                  <a:cubicBezTo>
                    <a:pt x="4" y="139"/>
                    <a:pt x="6" y="141"/>
                    <a:pt x="7" y="142"/>
                  </a:cubicBezTo>
                  <a:cubicBezTo>
                    <a:pt x="9" y="152"/>
                    <a:pt x="9" y="152"/>
                    <a:pt x="9" y="152"/>
                  </a:cubicBezTo>
                  <a:cubicBezTo>
                    <a:pt x="9" y="155"/>
                    <a:pt x="9" y="155"/>
                    <a:pt x="9" y="155"/>
                  </a:cubicBezTo>
                  <a:cubicBezTo>
                    <a:pt x="9" y="157"/>
                    <a:pt x="8" y="159"/>
                    <a:pt x="8" y="161"/>
                  </a:cubicBezTo>
                  <a:cubicBezTo>
                    <a:pt x="5" y="169"/>
                    <a:pt x="5" y="169"/>
                    <a:pt x="5" y="169"/>
                  </a:cubicBezTo>
                  <a:cubicBezTo>
                    <a:pt x="0" y="179"/>
                    <a:pt x="0" y="179"/>
                    <a:pt x="0" y="179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6" y="192"/>
                    <a:pt x="6" y="192"/>
                    <a:pt x="6" y="192"/>
                  </a:cubicBezTo>
                  <a:cubicBezTo>
                    <a:pt x="7" y="194"/>
                    <a:pt x="8" y="195"/>
                    <a:pt x="8" y="197"/>
                  </a:cubicBezTo>
                  <a:cubicBezTo>
                    <a:pt x="13" y="203"/>
                    <a:pt x="13" y="203"/>
                    <a:pt x="13" y="203"/>
                  </a:cubicBezTo>
                  <a:cubicBezTo>
                    <a:pt x="20" y="211"/>
                    <a:pt x="20" y="211"/>
                    <a:pt x="20" y="211"/>
                  </a:cubicBezTo>
                  <a:cubicBezTo>
                    <a:pt x="23" y="214"/>
                    <a:pt x="25" y="215"/>
                    <a:pt x="26" y="215"/>
                  </a:cubicBezTo>
                  <a:cubicBezTo>
                    <a:pt x="34" y="211"/>
                    <a:pt x="34" y="211"/>
                    <a:pt x="34" y="211"/>
                  </a:cubicBezTo>
                  <a:cubicBezTo>
                    <a:pt x="35" y="209"/>
                    <a:pt x="36" y="209"/>
                    <a:pt x="38" y="209"/>
                  </a:cubicBezTo>
                  <a:cubicBezTo>
                    <a:pt x="40" y="209"/>
                    <a:pt x="42" y="210"/>
                    <a:pt x="46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6" y="213"/>
                    <a:pt x="46" y="213"/>
                    <a:pt x="46" y="213"/>
                  </a:cubicBezTo>
                  <a:cubicBezTo>
                    <a:pt x="50" y="217"/>
                    <a:pt x="50" y="217"/>
                    <a:pt x="50" y="217"/>
                  </a:cubicBezTo>
                  <a:cubicBezTo>
                    <a:pt x="52" y="222"/>
                    <a:pt x="52" y="222"/>
                    <a:pt x="52" y="222"/>
                  </a:cubicBezTo>
                  <a:cubicBezTo>
                    <a:pt x="54" y="224"/>
                    <a:pt x="54" y="224"/>
                    <a:pt x="54" y="224"/>
                  </a:cubicBezTo>
                  <a:cubicBezTo>
                    <a:pt x="55" y="225"/>
                    <a:pt x="55" y="225"/>
                    <a:pt x="55" y="225"/>
                  </a:cubicBezTo>
                  <a:cubicBezTo>
                    <a:pt x="60" y="229"/>
                    <a:pt x="60" y="229"/>
                    <a:pt x="60" y="229"/>
                  </a:cubicBezTo>
                  <a:cubicBezTo>
                    <a:pt x="63" y="229"/>
                    <a:pt x="63" y="229"/>
                    <a:pt x="63" y="229"/>
                  </a:cubicBezTo>
                  <a:cubicBezTo>
                    <a:pt x="65" y="229"/>
                    <a:pt x="66" y="231"/>
                    <a:pt x="68" y="232"/>
                  </a:cubicBezTo>
                  <a:cubicBezTo>
                    <a:pt x="68" y="233"/>
                    <a:pt x="73" y="235"/>
                    <a:pt x="80" y="237"/>
                  </a:cubicBezTo>
                  <a:cubicBezTo>
                    <a:pt x="81" y="237"/>
                    <a:pt x="81" y="237"/>
                    <a:pt x="81" y="237"/>
                  </a:cubicBezTo>
                  <a:cubicBezTo>
                    <a:pt x="93" y="241"/>
                    <a:pt x="93" y="241"/>
                    <a:pt x="93" y="241"/>
                  </a:cubicBezTo>
                  <a:cubicBezTo>
                    <a:pt x="93" y="241"/>
                    <a:pt x="93" y="241"/>
                    <a:pt x="93" y="241"/>
                  </a:cubicBezTo>
                  <a:cubicBezTo>
                    <a:pt x="94" y="241"/>
                    <a:pt x="94" y="241"/>
                    <a:pt x="94" y="241"/>
                  </a:cubicBezTo>
                  <a:cubicBezTo>
                    <a:pt x="102" y="245"/>
                    <a:pt x="102" y="245"/>
                    <a:pt x="102" y="245"/>
                  </a:cubicBezTo>
                  <a:cubicBezTo>
                    <a:pt x="116" y="249"/>
                    <a:pt x="116" y="249"/>
                    <a:pt x="116" y="249"/>
                  </a:cubicBezTo>
                  <a:cubicBezTo>
                    <a:pt x="117" y="249"/>
                    <a:pt x="117" y="249"/>
                    <a:pt x="117" y="249"/>
                  </a:cubicBezTo>
                  <a:cubicBezTo>
                    <a:pt x="136" y="250"/>
                    <a:pt x="136" y="250"/>
                    <a:pt x="136" y="250"/>
                  </a:cubicBezTo>
                  <a:cubicBezTo>
                    <a:pt x="144" y="247"/>
                    <a:pt x="144" y="247"/>
                    <a:pt x="144" y="247"/>
                  </a:cubicBezTo>
                  <a:cubicBezTo>
                    <a:pt x="152" y="247"/>
                    <a:pt x="152" y="247"/>
                    <a:pt x="152" y="247"/>
                  </a:cubicBezTo>
                  <a:cubicBezTo>
                    <a:pt x="152" y="247"/>
                    <a:pt x="152" y="247"/>
                    <a:pt x="152" y="247"/>
                  </a:cubicBezTo>
                  <a:cubicBezTo>
                    <a:pt x="152" y="248"/>
                    <a:pt x="152" y="248"/>
                    <a:pt x="152" y="248"/>
                  </a:cubicBezTo>
                  <a:cubicBezTo>
                    <a:pt x="158" y="256"/>
                    <a:pt x="158" y="256"/>
                    <a:pt x="158" y="256"/>
                  </a:cubicBezTo>
                  <a:cubicBezTo>
                    <a:pt x="158" y="256"/>
                    <a:pt x="158" y="256"/>
                    <a:pt x="158" y="256"/>
                  </a:cubicBezTo>
                  <a:cubicBezTo>
                    <a:pt x="158" y="256"/>
                    <a:pt x="158" y="256"/>
                    <a:pt x="158" y="256"/>
                  </a:cubicBezTo>
                  <a:cubicBezTo>
                    <a:pt x="162" y="263"/>
                    <a:pt x="162" y="263"/>
                    <a:pt x="162" y="263"/>
                  </a:cubicBezTo>
                  <a:cubicBezTo>
                    <a:pt x="166" y="266"/>
                    <a:pt x="166" y="266"/>
                    <a:pt x="166" y="266"/>
                  </a:cubicBezTo>
                  <a:cubicBezTo>
                    <a:pt x="170" y="268"/>
                    <a:pt x="170" y="268"/>
                    <a:pt x="170" y="268"/>
                  </a:cubicBezTo>
                  <a:cubicBezTo>
                    <a:pt x="170" y="269"/>
                    <a:pt x="170" y="269"/>
                    <a:pt x="170" y="269"/>
                  </a:cubicBezTo>
                  <a:cubicBezTo>
                    <a:pt x="170" y="269"/>
                    <a:pt x="170" y="269"/>
                    <a:pt x="170" y="269"/>
                  </a:cubicBezTo>
                  <a:cubicBezTo>
                    <a:pt x="171" y="269"/>
                    <a:pt x="171" y="269"/>
                    <a:pt x="171" y="269"/>
                  </a:cubicBezTo>
                  <a:cubicBezTo>
                    <a:pt x="174" y="277"/>
                    <a:pt x="174" y="277"/>
                    <a:pt x="174" y="277"/>
                  </a:cubicBezTo>
                  <a:cubicBezTo>
                    <a:pt x="174" y="277"/>
                    <a:pt x="174" y="277"/>
                    <a:pt x="174" y="277"/>
                  </a:cubicBezTo>
                  <a:cubicBezTo>
                    <a:pt x="175" y="277"/>
                    <a:pt x="175" y="277"/>
                    <a:pt x="175" y="277"/>
                  </a:cubicBezTo>
                  <a:cubicBezTo>
                    <a:pt x="175" y="278"/>
                    <a:pt x="175" y="278"/>
                    <a:pt x="175" y="278"/>
                  </a:cubicBezTo>
                  <a:cubicBezTo>
                    <a:pt x="177" y="287"/>
                    <a:pt x="177" y="287"/>
                    <a:pt x="177" y="287"/>
                  </a:cubicBezTo>
                  <a:cubicBezTo>
                    <a:pt x="182" y="289"/>
                    <a:pt x="182" y="289"/>
                    <a:pt x="182" y="289"/>
                  </a:cubicBezTo>
                  <a:cubicBezTo>
                    <a:pt x="183" y="289"/>
                    <a:pt x="183" y="289"/>
                    <a:pt x="183" y="289"/>
                  </a:cubicBezTo>
                  <a:cubicBezTo>
                    <a:pt x="183" y="289"/>
                    <a:pt x="183" y="289"/>
                    <a:pt x="183" y="289"/>
                  </a:cubicBezTo>
                  <a:cubicBezTo>
                    <a:pt x="183" y="289"/>
                    <a:pt x="183" y="289"/>
                    <a:pt x="183" y="289"/>
                  </a:cubicBezTo>
                  <a:cubicBezTo>
                    <a:pt x="188" y="291"/>
                    <a:pt x="188" y="291"/>
                    <a:pt x="188" y="291"/>
                  </a:cubicBezTo>
                  <a:cubicBezTo>
                    <a:pt x="194" y="290"/>
                    <a:pt x="194" y="290"/>
                    <a:pt x="194" y="290"/>
                  </a:cubicBezTo>
                  <a:cubicBezTo>
                    <a:pt x="195" y="284"/>
                    <a:pt x="195" y="284"/>
                    <a:pt x="195" y="284"/>
                  </a:cubicBezTo>
                  <a:cubicBezTo>
                    <a:pt x="195" y="284"/>
                    <a:pt x="195" y="284"/>
                    <a:pt x="195" y="284"/>
                  </a:cubicBezTo>
                  <a:cubicBezTo>
                    <a:pt x="196" y="283"/>
                    <a:pt x="196" y="283"/>
                    <a:pt x="196" y="283"/>
                  </a:cubicBezTo>
                  <a:cubicBezTo>
                    <a:pt x="202" y="277"/>
                    <a:pt x="202" y="277"/>
                    <a:pt x="202" y="277"/>
                  </a:cubicBezTo>
                  <a:cubicBezTo>
                    <a:pt x="210" y="279"/>
                    <a:pt x="210" y="279"/>
                    <a:pt x="210" y="279"/>
                  </a:cubicBezTo>
                  <a:cubicBezTo>
                    <a:pt x="210" y="279"/>
                    <a:pt x="210" y="279"/>
                    <a:pt x="210" y="279"/>
                  </a:cubicBezTo>
                  <a:cubicBezTo>
                    <a:pt x="214" y="287"/>
                    <a:pt x="214" y="287"/>
                    <a:pt x="214" y="287"/>
                  </a:cubicBezTo>
                  <a:cubicBezTo>
                    <a:pt x="221" y="285"/>
                    <a:pt x="221" y="285"/>
                    <a:pt x="221" y="285"/>
                  </a:cubicBezTo>
                  <a:cubicBezTo>
                    <a:pt x="222" y="277"/>
                    <a:pt x="222" y="277"/>
                    <a:pt x="222" y="277"/>
                  </a:cubicBezTo>
                  <a:cubicBezTo>
                    <a:pt x="222" y="277"/>
                    <a:pt x="222" y="277"/>
                    <a:pt x="222" y="277"/>
                  </a:cubicBezTo>
                  <a:cubicBezTo>
                    <a:pt x="222" y="276"/>
                    <a:pt x="222" y="276"/>
                    <a:pt x="222" y="276"/>
                  </a:cubicBezTo>
                  <a:cubicBezTo>
                    <a:pt x="222" y="276"/>
                    <a:pt x="222" y="276"/>
                    <a:pt x="222" y="276"/>
                  </a:cubicBezTo>
                  <a:cubicBezTo>
                    <a:pt x="228" y="273"/>
                    <a:pt x="228" y="273"/>
                    <a:pt x="228" y="273"/>
                  </a:cubicBezTo>
                  <a:cubicBezTo>
                    <a:pt x="226" y="262"/>
                    <a:pt x="226" y="262"/>
                    <a:pt x="226" y="262"/>
                  </a:cubicBezTo>
                  <a:cubicBezTo>
                    <a:pt x="226" y="261"/>
                    <a:pt x="226" y="261"/>
                    <a:pt x="226" y="261"/>
                  </a:cubicBezTo>
                  <a:cubicBezTo>
                    <a:pt x="226" y="261"/>
                    <a:pt x="226" y="261"/>
                    <a:pt x="226" y="261"/>
                  </a:cubicBezTo>
                  <a:cubicBezTo>
                    <a:pt x="226" y="261"/>
                    <a:pt x="226" y="261"/>
                    <a:pt x="226" y="261"/>
                  </a:cubicBezTo>
                  <a:cubicBezTo>
                    <a:pt x="232" y="248"/>
                    <a:pt x="232" y="248"/>
                    <a:pt x="232" y="248"/>
                  </a:cubicBezTo>
                  <a:cubicBezTo>
                    <a:pt x="238" y="246"/>
                    <a:pt x="238" y="246"/>
                    <a:pt x="238" y="246"/>
                  </a:cubicBezTo>
                  <a:cubicBezTo>
                    <a:pt x="236" y="235"/>
                    <a:pt x="236" y="235"/>
                    <a:pt x="236" y="235"/>
                  </a:cubicBezTo>
                  <a:cubicBezTo>
                    <a:pt x="242" y="235"/>
                    <a:pt x="242" y="235"/>
                    <a:pt x="242" y="235"/>
                  </a:cubicBezTo>
                  <a:cubicBezTo>
                    <a:pt x="242" y="229"/>
                    <a:pt x="242" y="229"/>
                    <a:pt x="242" y="229"/>
                  </a:cubicBezTo>
                  <a:cubicBezTo>
                    <a:pt x="238" y="219"/>
                    <a:pt x="238" y="219"/>
                    <a:pt x="238" y="219"/>
                  </a:cubicBezTo>
                  <a:cubicBezTo>
                    <a:pt x="238" y="219"/>
                    <a:pt x="238" y="219"/>
                    <a:pt x="238" y="219"/>
                  </a:cubicBezTo>
                  <a:cubicBezTo>
                    <a:pt x="238" y="218"/>
                    <a:pt x="238" y="218"/>
                    <a:pt x="238" y="218"/>
                  </a:cubicBezTo>
                  <a:cubicBezTo>
                    <a:pt x="239" y="210"/>
                    <a:pt x="239" y="210"/>
                    <a:pt x="239" y="210"/>
                  </a:cubicBezTo>
                  <a:cubicBezTo>
                    <a:pt x="239" y="209"/>
                    <a:pt x="239" y="209"/>
                    <a:pt x="239" y="209"/>
                  </a:cubicBezTo>
                  <a:cubicBezTo>
                    <a:pt x="240" y="209"/>
                    <a:pt x="240" y="209"/>
                    <a:pt x="240" y="209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5" y="203"/>
                    <a:pt x="245" y="203"/>
                    <a:pt x="245" y="203"/>
                  </a:cubicBezTo>
                  <a:cubicBezTo>
                    <a:pt x="246" y="203"/>
                    <a:pt x="246" y="203"/>
                    <a:pt x="246" y="203"/>
                  </a:cubicBezTo>
                  <a:cubicBezTo>
                    <a:pt x="257" y="205"/>
                    <a:pt x="257" y="205"/>
                    <a:pt x="257" y="205"/>
                  </a:cubicBezTo>
                  <a:cubicBezTo>
                    <a:pt x="257" y="205"/>
                    <a:pt x="257" y="205"/>
                    <a:pt x="257" y="205"/>
                  </a:cubicBezTo>
                  <a:cubicBezTo>
                    <a:pt x="266" y="207"/>
                    <a:pt x="266" y="207"/>
                    <a:pt x="266" y="207"/>
                  </a:cubicBezTo>
                  <a:cubicBezTo>
                    <a:pt x="274" y="205"/>
                    <a:pt x="274" y="205"/>
                    <a:pt x="274" y="205"/>
                  </a:cubicBezTo>
                  <a:cubicBezTo>
                    <a:pt x="278" y="213"/>
                    <a:pt x="278" y="213"/>
                    <a:pt x="278" y="213"/>
                  </a:cubicBezTo>
                  <a:cubicBezTo>
                    <a:pt x="278" y="214"/>
                    <a:pt x="278" y="214"/>
                    <a:pt x="278" y="214"/>
                  </a:cubicBezTo>
                  <a:cubicBezTo>
                    <a:pt x="278" y="220"/>
                    <a:pt x="278" y="220"/>
                    <a:pt x="278" y="220"/>
                  </a:cubicBezTo>
                  <a:cubicBezTo>
                    <a:pt x="280" y="226"/>
                    <a:pt x="280" y="226"/>
                    <a:pt x="280" y="226"/>
                  </a:cubicBezTo>
                  <a:cubicBezTo>
                    <a:pt x="280" y="229"/>
                    <a:pt x="282" y="230"/>
                    <a:pt x="284" y="231"/>
                  </a:cubicBezTo>
                  <a:cubicBezTo>
                    <a:pt x="284" y="231"/>
                    <a:pt x="284" y="231"/>
                    <a:pt x="284" y="231"/>
                  </a:cubicBezTo>
                  <a:cubicBezTo>
                    <a:pt x="288" y="231"/>
                    <a:pt x="290" y="233"/>
                    <a:pt x="290" y="235"/>
                  </a:cubicBezTo>
                  <a:cubicBezTo>
                    <a:pt x="291" y="237"/>
                    <a:pt x="292" y="240"/>
                    <a:pt x="295" y="243"/>
                  </a:cubicBezTo>
                  <a:cubicBezTo>
                    <a:pt x="299" y="249"/>
                    <a:pt x="299" y="249"/>
                    <a:pt x="299" y="249"/>
                  </a:cubicBezTo>
                  <a:cubicBezTo>
                    <a:pt x="299" y="249"/>
                    <a:pt x="299" y="249"/>
                    <a:pt x="299" y="249"/>
                  </a:cubicBezTo>
                  <a:cubicBezTo>
                    <a:pt x="299" y="249"/>
                    <a:pt x="299" y="249"/>
                    <a:pt x="299" y="249"/>
                  </a:cubicBezTo>
                  <a:cubicBezTo>
                    <a:pt x="301" y="253"/>
                    <a:pt x="301" y="253"/>
                    <a:pt x="301" y="253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12" y="247"/>
                    <a:pt x="312" y="247"/>
                    <a:pt x="312" y="247"/>
                  </a:cubicBezTo>
                  <a:cubicBezTo>
                    <a:pt x="316" y="256"/>
                    <a:pt x="316" y="256"/>
                    <a:pt x="316" y="256"/>
                  </a:cubicBezTo>
                  <a:cubicBezTo>
                    <a:pt x="325" y="259"/>
                    <a:pt x="325" y="259"/>
                    <a:pt x="325" y="259"/>
                  </a:cubicBezTo>
                  <a:cubicBezTo>
                    <a:pt x="325" y="259"/>
                    <a:pt x="325" y="259"/>
                    <a:pt x="325" y="259"/>
                  </a:cubicBezTo>
                  <a:cubicBezTo>
                    <a:pt x="326" y="259"/>
                    <a:pt x="326" y="259"/>
                    <a:pt x="326" y="259"/>
                  </a:cubicBezTo>
                  <a:cubicBezTo>
                    <a:pt x="330" y="267"/>
                    <a:pt x="330" y="267"/>
                    <a:pt x="330" y="267"/>
                  </a:cubicBezTo>
                  <a:cubicBezTo>
                    <a:pt x="332" y="269"/>
                    <a:pt x="332" y="269"/>
                    <a:pt x="332" y="269"/>
                  </a:cubicBezTo>
                  <a:cubicBezTo>
                    <a:pt x="332" y="261"/>
                    <a:pt x="332" y="261"/>
                    <a:pt x="332" y="261"/>
                  </a:cubicBezTo>
                  <a:cubicBezTo>
                    <a:pt x="332" y="261"/>
                    <a:pt x="332" y="261"/>
                    <a:pt x="332" y="261"/>
                  </a:cubicBezTo>
                  <a:cubicBezTo>
                    <a:pt x="332" y="259"/>
                    <a:pt x="332" y="259"/>
                    <a:pt x="332" y="259"/>
                  </a:cubicBezTo>
                  <a:cubicBezTo>
                    <a:pt x="350" y="259"/>
                    <a:pt x="350" y="259"/>
                    <a:pt x="350" y="259"/>
                  </a:cubicBezTo>
                  <a:cubicBezTo>
                    <a:pt x="350" y="257"/>
                    <a:pt x="350" y="257"/>
                    <a:pt x="350" y="257"/>
                  </a:cubicBezTo>
                  <a:cubicBezTo>
                    <a:pt x="351" y="257"/>
                    <a:pt x="351" y="255"/>
                    <a:pt x="350" y="254"/>
                  </a:cubicBezTo>
                  <a:cubicBezTo>
                    <a:pt x="349" y="251"/>
                    <a:pt x="348" y="249"/>
                    <a:pt x="348" y="247"/>
                  </a:cubicBezTo>
                  <a:cubicBezTo>
                    <a:pt x="348" y="243"/>
                    <a:pt x="348" y="241"/>
                    <a:pt x="349" y="240"/>
                  </a:cubicBezTo>
                  <a:cubicBezTo>
                    <a:pt x="350" y="239"/>
                    <a:pt x="351" y="239"/>
                    <a:pt x="353" y="239"/>
                  </a:cubicBezTo>
                  <a:cubicBezTo>
                    <a:pt x="360" y="241"/>
                    <a:pt x="360" y="241"/>
                    <a:pt x="360" y="241"/>
                  </a:cubicBezTo>
                  <a:cubicBezTo>
                    <a:pt x="361" y="236"/>
                    <a:pt x="361" y="236"/>
                    <a:pt x="361" y="236"/>
                  </a:cubicBezTo>
                  <a:cubicBezTo>
                    <a:pt x="348" y="230"/>
                    <a:pt x="348" y="230"/>
                    <a:pt x="348" y="230"/>
                  </a:cubicBezTo>
                  <a:cubicBezTo>
                    <a:pt x="347" y="230"/>
                    <a:pt x="347" y="230"/>
                    <a:pt x="347" y="230"/>
                  </a:cubicBezTo>
                  <a:cubicBezTo>
                    <a:pt x="346" y="229"/>
                    <a:pt x="346" y="229"/>
                    <a:pt x="346" y="229"/>
                  </a:cubicBezTo>
                  <a:cubicBezTo>
                    <a:pt x="346" y="229"/>
                    <a:pt x="346" y="229"/>
                    <a:pt x="346" y="229"/>
                  </a:cubicBezTo>
                  <a:cubicBezTo>
                    <a:pt x="346" y="229"/>
                    <a:pt x="346" y="229"/>
                    <a:pt x="346" y="229"/>
                  </a:cubicBezTo>
                  <a:cubicBezTo>
                    <a:pt x="344" y="213"/>
                    <a:pt x="344" y="213"/>
                    <a:pt x="344" y="213"/>
                  </a:cubicBezTo>
                  <a:cubicBezTo>
                    <a:pt x="345" y="203"/>
                    <a:pt x="345" y="203"/>
                    <a:pt x="345" y="203"/>
                  </a:cubicBezTo>
                  <a:cubicBezTo>
                    <a:pt x="345" y="201"/>
                    <a:pt x="345" y="201"/>
                    <a:pt x="345" y="201"/>
                  </a:cubicBezTo>
                  <a:cubicBezTo>
                    <a:pt x="345" y="201"/>
                    <a:pt x="345" y="201"/>
                    <a:pt x="345" y="201"/>
                  </a:cubicBezTo>
                  <a:cubicBezTo>
                    <a:pt x="367" y="203"/>
                    <a:pt x="367" y="203"/>
                    <a:pt x="367" y="203"/>
                  </a:cubicBezTo>
                  <a:cubicBezTo>
                    <a:pt x="372" y="198"/>
                    <a:pt x="372" y="198"/>
                    <a:pt x="372" y="198"/>
                  </a:cubicBezTo>
                  <a:cubicBezTo>
                    <a:pt x="374" y="196"/>
                    <a:pt x="373" y="195"/>
                    <a:pt x="372" y="194"/>
                  </a:cubicBezTo>
                  <a:cubicBezTo>
                    <a:pt x="367" y="192"/>
                    <a:pt x="364" y="190"/>
                    <a:pt x="364" y="187"/>
                  </a:cubicBezTo>
                  <a:cubicBezTo>
                    <a:pt x="364" y="186"/>
                    <a:pt x="364" y="185"/>
                    <a:pt x="366" y="184"/>
                  </a:cubicBezTo>
                  <a:cubicBezTo>
                    <a:pt x="376" y="175"/>
                    <a:pt x="376" y="175"/>
                    <a:pt x="376" y="175"/>
                  </a:cubicBezTo>
                  <a:cubicBezTo>
                    <a:pt x="386" y="174"/>
                    <a:pt x="386" y="174"/>
                    <a:pt x="386" y="174"/>
                  </a:cubicBezTo>
                  <a:cubicBezTo>
                    <a:pt x="391" y="165"/>
                    <a:pt x="391" y="165"/>
                    <a:pt x="391" y="165"/>
                  </a:cubicBezTo>
                  <a:cubicBezTo>
                    <a:pt x="391" y="157"/>
                    <a:pt x="391" y="157"/>
                    <a:pt x="391" y="157"/>
                  </a:cubicBezTo>
                  <a:cubicBezTo>
                    <a:pt x="398" y="155"/>
                    <a:pt x="398" y="155"/>
                    <a:pt x="398" y="155"/>
                  </a:cubicBezTo>
                  <a:cubicBezTo>
                    <a:pt x="400" y="149"/>
                    <a:pt x="402" y="146"/>
                    <a:pt x="402" y="145"/>
                  </a:cubicBezTo>
                  <a:cubicBezTo>
                    <a:pt x="406" y="138"/>
                    <a:pt x="406" y="138"/>
                    <a:pt x="406" y="138"/>
                  </a:cubicBezTo>
                  <a:cubicBezTo>
                    <a:pt x="400" y="128"/>
                    <a:pt x="400" y="128"/>
                    <a:pt x="400" y="128"/>
                  </a:cubicBezTo>
                  <a:cubicBezTo>
                    <a:pt x="400" y="128"/>
                    <a:pt x="400" y="128"/>
                    <a:pt x="400" y="128"/>
                  </a:cubicBezTo>
                  <a:cubicBezTo>
                    <a:pt x="400" y="128"/>
                    <a:pt x="400" y="128"/>
                    <a:pt x="400" y="128"/>
                  </a:cubicBezTo>
                  <a:cubicBezTo>
                    <a:pt x="400" y="127"/>
                    <a:pt x="400" y="127"/>
                    <a:pt x="400" y="127"/>
                  </a:cubicBezTo>
                  <a:cubicBezTo>
                    <a:pt x="396" y="114"/>
                    <a:pt x="396" y="114"/>
                    <a:pt x="396" y="114"/>
                  </a:cubicBezTo>
                  <a:cubicBezTo>
                    <a:pt x="396" y="113"/>
                    <a:pt x="396" y="113"/>
                    <a:pt x="396" y="113"/>
                  </a:cubicBezTo>
                  <a:cubicBezTo>
                    <a:pt x="394" y="99"/>
                    <a:pt x="394" y="99"/>
                    <a:pt x="394" y="99"/>
                  </a:cubicBezTo>
                  <a:cubicBezTo>
                    <a:pt x="389" y="91"/>
                    <a:pt x="389" y="91"/>
                    <a:pt x="389" y="91"/>
                  </a:cubicBezTo>
                  <a:cubicBezTo>
                    <a:pt x="382" y="84"/>
                    <a:pt x="382" y="84"/>
                    <a:pt x="382" y="84"/>
                  </a:cubicBezTo>
                  <a:cubicBezTo>
                    <a:pt x="382" y="84"/>
                    <a:pt x="382" y="84"/>
                    <a:pt x="382" y="84"/>
                  </a:cubicBezTo>
                  <a:cubicBezTo>
                    <a:pt x="382" y="83"/>
                    <a:pt x="382" y="83"/>
                    <a:pt x="382" y="83"/>
                  </a:cubicBezTo>
                  <a:cubicBezTo>
                    <a:pt x="382" y="83"/>
                    <a:pt x="382" y="83"/>
                    <a:pt x="382" y="83"/>
                  </a:cubicBezTo>
                  <a:cubicBezTo>
                    <a:pt x="381" y="75"/>
                    <a:pt x="381" y="75"/>
                    <a:pt x="381" y="75"/>
                  </a:cubicBezTo>
                  <a:cubicBezTo>
                    <a:pt x="368" y="79"/>
                    <a:pt x="368" y="79"/>
                    <a:pt x="368" y="79"/>
                  </a:cubicBezTo>
                  <a:cubicBezTo>
                    <a:pt x="368" y="79"/>
                    <a:pt x="368" y="79"/>
                    <a:pt x="368" y="79"/>
                  </a:cubicBezTo>
                  <a:cubicBezTo>
                    <a:pt x="362" y="72"/>
                    <a:pt x="362" y="72"/>
                    <a:pt x="362" y="72"/>
                  </a:cubicBezTo>
                  <a:cubicBezTo>
                    <a:pt x="344" y="59"/>
                    <a:pt x="344" y="59"/>
                    <a:pt x="344" y="59"/>
                  </a:cubicBezTo>
                  <a:cubicBezTo>
                    <a:pt x="343" y="59"/>
                    <a:pt x="343" y="59"/>
                    <a:pt x="343" y="59"/>
                  </a:cubicBezTo>
                  <a:cubicBezTo>
                    <a:pt x="336" y="50"/>
                    <a:pt x="336" y="50"/>
                    <a:pt x="336" y="50"/>
                  </a:cubicBezTo>
                  <a:cubicBezTo>
                    <a:pt x="332" y="47"/>
                    <a:pt x="332" y="47"/>
                    <a:pt x="332" y="47"/>
                  </a:cubicBezTo>
                  <a:cubicBezTo>
                    <a:pt x="329" y="51"/>
                    <a:pt x="329" y="51"/>
                    <a:pt x="329" y="51"/>
                  </a:cubicBezTo>
                  <a:cubicBezTo>
                    <a:pt x="329" y="52"/>
                    <a:pt x="329" y="52"/>
                    <a:pt x="329" y="52"/>
                  </a:cubicBezTo>
                  <a:cubicBezTo>
                    <a:pt x="329" y="53"/>
                    <a:pt x="329" y="53"/>
                    <a:pt x="329" y="53"/>
                  </a:cubicBezTo>
                  <a:cubicBezTo>
                    <a:pt x="328" y="53"/>
                    <a:pt x="328" y="53"/>
                    <a:pt x="328" y="53"/>
                  </a:cubicBezTo>
                  <a:cubicBezTo>
                    <a:pt x="328" y="53"/>
                    <a:pt x="328" y="53"/>
                    <a:pt x="328" y="53"/>
                  </a:cubicBezTo>
                  <a:cubicBezTo>
                    <a:pt x="322" y="53"/>
                    <a:pt x="322" y="53"/>
                    <a:pt x="322" y="53"/>
                  </a:cubicBezTo>
                  <a:cubicBezTo>
                    <a:pt x="321" y="53"/>
                    <a:pt x="321" y="53"/>
                    <a:pt x="321" y="53"/>
                  </a:cubicBezTo>
                  <a:cubicBezTo>
                    <a:pt x="321" y="53"/>
                    <a:pt x="321" y="53"/>
                    <a:pt x="321" y="53"/>
                  </a:cubicBezTo>
                  <a:cubicBezTo>
                    <a:pt x="308" y="39"/>
                    <a:pt x="308" y="39"/>
                    <a:pt x="308" y="39"/>
                  </a:cubicBezTo>
                  <a:cubicBezTo>
                    <a:pt x="305" y="38"/>
                    <a:pt x="302" y="35"/>
                    <a:pt x="298" y="31"/>
                  </a:cubicBezTo>
                  <a:cubicBezTo>
                    <a:pt x="292" y="27"/>
                    <a:pt x="292" y="27"/>
                    <a:pt x="292" y="27"/>
                  </a:cubicBezTo>
                  <a:cubicBezTo>
                    <a:pt x="292" y="26"/>
                    <a:pt x="292" y="26"/>
                    <a:pt x="292" y="26"/>
                  </a:cubicBezTo>
                  <a:cubicBezTo>
                    <a:pt x="285" y="22"/>
                    <a:pt x="285" y="22"/>
                    <a:pt x="285" y="22"/>
                  </a:cubicBezTo>
                  <a:cubicBezTo>
                    <a:pt x="281" y="25"/>
                    <a:pt x="281" y="25"/>
                    <a:pt x="281" y="25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2" y="27"/>
                    <a:pt x="272" y="27"/>
                    <a:pt x="272" y="27"/>
                  </a:cubicBezTo>
                  <a:cubicBezTo>
                    <a:pt x="272" y="27"/>
                    <a:pt x="272" y="27"/>
                    <a:pt x="272" y="27"/>
                  </a:cubicBezTo>
                  <a:cubicBezTo>
                    <a:pt x="271" y="28"/>
                    <a:pt x="271" y="28"/>
                    <a:pt x="271" y="28"/>
                  </a:cubicBezTo>
                  <a:cubicBezTo>
                    <a:pt x="271" y="28"/>
                    <a:pt x="271" y="28"/>
                    <a:pt x="271" y="28"/>
                  </a:cubicBezTo>
                  <a:cubicBezTo>
                    <a:pt x="265" y="29"/>
                    <a:pt x="265" y="29"/>
                    <a:pt x="265" y="29"/>
                  </a:cubicBezTo>
                  <a:cubicBezTo>
                    <a:pt x="258" y="24"/>
                    <a:pt x="250" y="20"/>
                    <a:pt x="242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2865438" y="3816002"/>
              <a:ext cx="1319213" cy="1157288"/>
            </a:xfrm>
            <a:custGeom>
              <a:avLst/>
              <a:gdLst>
                <a:gd name="T0" fmla="*/ 10 w 351"/>
                <a:gd name="T1" fmla="*/ 14 h 308"/>
                <a:gd name="T2" fmla="*/ 9 w 351"/>
                <a:gd name="T3" fmla="*/ 35 h 308"/>
                <a:gd name="T4" fmla="*/ 5 w 351"/>
                <a:gd name="T5" fmla="*/ 57 h 308"/>
                <a:gd name="T6" fmla="*/ 19 w 351"/>
                <a:gd name="T7" fmla="*/ 69 h 308"/>
                <a:gd name="T8" fmla="*/ 35 w 351"/>
                <a:gd name="T9" fmla="*/ 97 h 308"/>
                <a:gd name="T10" fmla="*/ 37 w 351"/>
                <a:gd name="T11" fmla="*/ 122 h 308"/>
                <a:gd name="T12" fmla="*/ 45 w 351"/>
                <a:gd name="T13" fmla="*/ 143 h 308"/>
                <a:gd name="T14" fmla="*/ 50 w 351"/>
                <a:gd name="T15" fmla="*/ 175 h 308"/>
                <a:gd name="T16" fmla="*/ 47 w 351"/>
                <a:gd name="T17" fmla="*/ 218 h 308"/>
                <a:gd name="T18" fmla="*/ 55 w 351"/>
                <a:gd name="T19" fmla="*/ 231 h 308"/>
                <a:gd name="T20" fmla="*/ 62 w 351"/>
                <a:gd name="T21" fmla="*/ 213 h 308"/>
                <a:gd name="T22" fmla="*/ 78 w 351"/>
                <a:gd name="T23" fmla="*/ 220 h 308"/>
                <a:gd name="T24" fmla="*/ 85 w 351"/>
                <a:gd name="T25" fmla="*/ 237 h 308"/>
                <a:gd name="T26" fmla="*/ 102 w 351"/>
                <a:gd name="T27" fmla="*/ 239 h 308"/>
                <a:gd name="T28" fmla="*/ 119 w 351"/>
                <a:gd name="T29" fmla="*/ 279 h 308"/>
                <a:gd name="T30" fmla="*/ 123 w 351"/>
                <a:gd name="T31" fmla="*/ 299 h 308"/>
                <a:gd name="T32" fmla="*/ 131 w 351"/>
                <a:gd name="T33" fmla="*/ 308 h 308"/>
                <a:gd name="T34" fmla="*/ 153 w 351"/>
                <a:gd name="T35" fmla="*/ 293 h 308"/>
                <a:gd name="T36" fmla="*/ 164 w 351"/>
                <a:gd name="T37" fmla="*/ 268 h 308"/>
                <a:gd name="T38" fmla="*/ 173 w 351"/>
                <a:gd name="T39" fmla="*/ 255 h 308"/>
                <a:gd name="T40" fmla="*/ 187 w 351"/>
                <a:gd name="T41" fmla="*/ 235 h 308"/>
                <a:gd name="T42" fmla="*/ 195 w 351"/>
                <a:gd name="T43" fmla="*/ 218 h 308"/>
                <a:gd name="T44" fmla="*/ 221 w 351"/>
                <a:gd name="T45" fmla="*/ 225 h 308"/>
                <a:gd name="T46" fmla="*/ 229 w 351"/>
                <a:gd name="T47" fmla="*/ 236 h 308"/>
                <a:gd name="T48" fmla="*/ 240 w 351"/>
                <a:gd name="T49" fmla="*/ 233 h 308"/>
                <a:gd name="T50" fmla="*/ 255 w 351"/>
                <a:gd name="T51" fmla="*/ 249 h 308"/>
                <a:gd name="T52" fmla="*/ 275 w 351"/>
                <a:gd name="T53" fmla="*/ 233 h 308"/>
                <a:gd name="T54" fmla="*/ 264 w 351"/>
                <a:gd name="T55" fmla="*/ 229 h 308"/>
                <a:gd name="T56" fmla="*/ 259 w 351"/>
                <a:gd name="T57" fmla="*/ 210 h 308"/>
                <a:gd name="T58" fmla="*/ 275 w 351"/>
                <a:gd name="T59" fmla="*/ 209 h 308"/>
                <a:gd name="T60" fmla="*/ 259 w 351"/>
                <a:gd name="T61" fmla="*/ 187 h 308"/>
                <a:gd name="T62" fmla="*/ 255 w 351"/>
                <a:gd name="T63" fmla="*/ 163 h 308"/>
                <a:gd name="T64" fmla="*/ 303 w 351"/>
                <a:gd name="T65" fmla="*/ 143 h 308"/>
                <a:gd name="T66" fmla="*/ 327 w 351"/>
                <a:gd name="T67" fmla="*/ 121 h 308"/>
                <a:gd name="T68" fmla="*/ 333 w 351"/>
                <a:gd name="T69" fmla="*/ 111 h 308"/>
                <a:gd name="T70" fmla="*/ 343 w 351"/>
                <a:gd name="T71" fmla="*/ 85 h 308"/>
                <a:gd name="T72" fmla="*/ 325 w 351"/>
                <a:gd name="T73" fmla="*/ 78 h 308"/>
                <a:gd name="T74" fmla="*/ 315 w 351"/>
                <a:gd name="T75" fmla="*/ 68 h 308"/>
                <a:gd name="T76" fmla="*/ 304 w 351"/>
                <a:gd name="T77" fmla="*/ 73 h 308"/>
                <a:gd name="T78" fmla="*/ 298 w 351"/>
                <a:gd name="T79" fmla="*/ 63 h 308"/>
                <a:gd name="T80" fmla="*/ 287 w 351"/>
                <a:gd name="T81" fmla="*/ 62 h 308"/>
                <a:gd name="T82" fmla="*/ 263 w 351"/>
                <a:gd name="T83" fmla="*/ 58 h 308"/>
                <a:gd name="T84" fmla="*/ 253 w 351"/>
                <a:gd name="T85" fmla="*/ 59 h 308"/>
                <a:gd name="T86" fmla="*/ 219 w 351"/>
                <a:gd name="T87" fmla="*/ 55 h 308"/>
                <a:gd name="T88" fmla="*/ 217 w 351"/>
                <a:gd name="T89" fmla="*/ 39 h 308"/>
                <a:gd name="T90" fmla="*/ 180 w 351"/>
                <a:gd name="T91" fmla="*/ 16 h 308"/>
                <a:gd name="T92" fmla="*/ 163 w 351"/>
                <a:gd name="T93" fmla="*/ 5 h 308"/>
                <a:gd name="T94" fmla="*/ 160 w 351"/>
                <a:gd name="T95" fmla="*/ 31 h 308"/>
                <a:gd name="T96" fmla="*/ 140 w 351"/>
                <a:gd name="T97" fmla="*/ 33 h 308"/>
                <a:gd name="T98" fmla="*/ 131 w 351"/>
                <a:gd name="T99" fmla="*/ 41 h 308"/>
                <a:gd name="T100" fmla="*/ 122 w 351"/>
                <a:gd name="T101" fmla="*/ 55 h 308"/>
                <a:gd name="T102" fmla="*/ 95 w 351"/>
                <a:gd name="T103" fmla="*/ 67 h 308"/>
                <a:gd name="T104" fmla="*/ 77 w 351"/>
                <a:gd name="T105" fmla="*/ 50 h 308"/>
                <a:gd name="T106" fmla="*/ 63 w 351"/>
                <a:gd name="T107" fmla="*/ 47 h 308"/>
                <a:gd name="T108" fmla="*/ 49 w 351"/>
                <a:gd name="T109" fmla="*/ 31 h 308"/>
                <a:gd name="T110" fmla="*/ 34 w 351"/>
                <a:gd name="T111" fmla="*/ 7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51" h="308">
                  <a:moveTo>
                    <a:pt x="33" y="7"/>
                  </a:moveTo>
                  <a:cubicBezTo>
                    <a:pt x="23" y="5"/>
                    <a:pt x="23" y="5"/>
                    <a:pt x="23" y="5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19" y="68"/>
                    <a:pt x="19" y="68"/>
                    <a:pt x="19" y="68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19" y="69"/>
                    <a:pt x="19" y="69"/>
                    <a:pt x="19" y="69"/>
                  </a:cubicBezTo>
                  <a:cubicBezTo>
                    <a:pt x="21" y="79"/>
                    <a:pt x="21" y="79"/>
                    <a:pt x="21" y="79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29" y="91"/>
                    <a:pt x="31" y="93"/>
                    <a:pt x="35" y="97"/>
                  </a:cubicBezTo>
                  <a:cubicBezTo>
                    <a:pt x="35" y="97"/>
                    <a:pt x="35" y="97"/>
                    <a:pt x="35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5" y="98"/>
                    <a:pt x="35" y="98"/>
                    <a:pt x="35" y="98"/>
                  </a:cubicBezTo>
                  <a:cubicBezTo>
                    <a:pt x="35" y="107"/>
                    <a:pt x="35" y="107"/>
                    <a:pt x="35" y="107"/>
                  </a:cubicBezTo>
                  <a:cubicBezTo>
                    <a:pt x="37" y="109"/>
                    <a:pt x="37" y="115"/>
                    <a:pt x="37" y="122"/>
                  </a:cubicBezTo>
                  <a:cubicBezTo>
                    <a:pt x="41" y="127"/>
                    <a:pt x="42" y="131"/>
                    <a:pt x="42" y="133"/>
                  </a:cubicBezTo>
                  <a:cubicBezTo>
                    <a:pt x="42" y="135"/>
                    <a:pt x="43" y="138"/>
                    <a:pt x="45" y="143"/>
                  </a:cubicBezTo>
                  <a:cubicBezTo>
                    <a:pt x="45" y="143"/>
                    <a:pt x="45" y="143"/>
                    <a:pt x="45" y="143"/>
                  </a:cubicBezTo>
                  <a:cubicBezTo>
                    <a:pt x="45" y="143"/>
                    <a:pt x="45" y="143"/>
                    <a:pt x="45" y="143"/>
                  </a:cubicBezTo>
                  <a:cubicBezTo>
                    <a:pt x="45" y="143"/>
                    <a:pt x="45" y="143"/>
                    <a:pt x="45" y="143"/>
                  </a:cubicBezTo>
                  <a:cubicBezTo>
                    <a:pt x="46" y="149"/>
                    <a:pt x="46" y="153"/>
                    <a:pt x="45" y="157"/>
                  </a:cubicBezTo>
                  <a:cubicBezTo>
                    <a:pt x="43" y="160"/>
                    <a:pt x="45" y="165"/>
                    <a:pt x="49" y="173"/>
                  </a:cubicBezTo>
                  <a:cubicBezTo>
                    <a:pt x="50" y="173"/>
                    <a:pt x="50" y="173"/>
                    <a:pt x="50" y="173"/>
                  </a:cubicBezTo>
                  <a:cubicBezTo>
                    <a:pt x="50" y="174"/>
                    <a:pt x="50" y="174"/>
                    <a:pt x="50" y="174"/>
                  </a:cubicBezTo>
                  <a:cubicBezTo>
                    <a:pt x="50" y="175"/>
                    <a:pt x="50" y="175"/>
                    <a:pt x="50" y="175"/>
                  </a:cubicBezTo>
                  <a:cubicBezTo>
                    <a:pt x="43" y="189"/>
                    <a:pt x="43" y="189"/>
                    <a:pt x="43" y="189"/>
                  </a:cubicBezTo>
                  <a:cubicBezTo>
                    <a:pt x="45" y="192"/>
                    <a:pt x="45" y="194"/>
                    <a:pt x="45" y="196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43" y="213"/>
                    <a:pt x="43" y="216"/>
                    <a:pt x="45" y="217"/>
                  </a:cubicBezTo>
                  <a:cubicBezTo>
                    <a:pt x="47" y="218"/>
                    <a:pt x="47" y="218"/>
                    <a:pt x="47" y="218"/>
                  </a:cubicBezTo>
                  <a:cubicBezTo>
                    <a:pt x="51" y="220"/>
                    <a:pt x="52" y="222"/>
                    <a:pt x="52" y="224"/>
                  </a:cubicBezTo>
                  <a:cubicBezTo>
                    <a:pt x="51" y="231"/>
                    <a:pt x="51" y="231"/>
                    <a:pt x="51" y="231"/>
                  </a:cubicBezTo>
                  <a:cubicBezTo>
                    <a:pt x="53" y="231"/>
                    <a:pt x="53" y="231"/>
                    <a:pt x="53" y="231"/>
                  </a:cubicBezTo>
                  <a:cubicBezTo>
                    <a:pt x="54" y="232"/>
                    <a:pt x="54" y="232"/>
                    <a:pt x="54" y="232"/>
                  </a:cubicBezTo>
                  <a:cubicBezTo>
                    <a:pt x="55" y="231"/>
                    <a:pt x="55" y="231"/>
                    <a:pt x="55" y="231"/>
                  </a:cubicBezTo>
                  <a:cubicBezTo>
                    <a:pt x="56" y="229"/>
                    <a:pt x="57" y="228"/>
                    <a:pt x="58" y="226"/>
                  </a:cubicBezTo>
                  <a:cubicBezTo>
                    <a:pt x="59" y="225"/>
                    <a:pt x="59" y="225"/>
                    <a:pt x="59" y="225"/>
                  </a:cubicBezTo>
                  <a:cubicBezTo>
                    <a:pt x="59" y="224"/>
                    <a:pt x="59" y="224"/>
                    <a:pt x="59" y="224"/>
                  </a:cubicBezTo>
                  <a:cubicBezTo>
                    <a:pt x="61" y="223"/>
                    <a:pt x="61" y="222"/>
                    <a:pt x="63" y="220"/>
                  </a:cubicBezTo>
                  <a:cubicBezTo>
                    <a:pt x="63" y="218"/>
                    <a:pt x="63" y="215"/>
                    <a:pt x="62" y="213"/>
                  </a:cubicBezTo>
                  <a:cubicBezTo>
                    <a:pt x="61" y="211"/>
                    <a:pt x="61" y="211"/>
                    <a:pt x="61" y="211"/>
                  </a:cubicBezTo>
                  <a:cubicBezTo>
                    <a:pt x="63" y="210"/>
                    <a:pt x="63" y="210"/>
                    <a:pt x="63" y="210"/>
                  </a:cubicBezTo>
                  <a:cubicBezTo>
                    <a:pt x="70" y="209"/>
                    <a:pt x="73" y="209"/>
                    <a:pt x="75" y="212"/>
                  </a:cubicBezTo>
                  <a:cubicBezTo>
                    <a:pt x="78" y="220"/>
                    <a:pt x="78" y="220"/>
                    <a:pt x="78" y="220"/>
                  </a:cubicBezTo>
                  <a:cubicBezTo>
                    <a:pt x="78" y="220"/>
                    <a:pt x="78" y="220"/>
                    <a:pt x="78" y="220"/>
                  </a:cubicBezTo>
                  <a:cubicBezTo>
                    <a:pt x="78" y="221"/>
                    <a:pt x="78" y="221"/>
                    <a:pt x="78" y="221"/>
                  </a:cubicBezTo>
                  <a:cubicBezTo>
                    <a:pt x="79" y="234"/>
                    <a:pt x="79" y="234"/>
                    <a:pt x="79" y="234"/>
                  </a:cubicBezTo>
                  <a:cubicBezTo>
                    <a:pt x="85" y="237"/>
                    <a:pt x="85" y="237"/>
                    <a:pt x="85" y="237"/>
                  </a:cubicBezTo>
                  <a:cubicBezTo>
                    <a:pt x="85" y="237"/>
                    <a:pt x="85" y="237"/>
                    <a:pt x="85" y="237"/>
                  </a:cubicBezTo>
                  <a:cubicBezTo>
                    <a:pt x="85" y="237"/>
                    <a:pt x="85" y="237"/>
                    <a:pt x="85" y="237"/>
                  </a:cubicBezTo>
                  <a:cubicBezTo>
                    <a:pt x="89" y="239"/>
                    <a:pt x="89" y="239"/>
                    <a:pt x="89" y="239"/>
                  </a:cubicBezTo>
                  <a:cubicBezTo>
                    <a:pt x="92" y="236"/>
                    <a:pt x="92" y="236"/>
                    <a:pt x="92" y="236"/>
                  </a:cubicBezTo>
                  <a:cubicBezTo>
                    <a:pt x="95" y="233"/>
                    <a:pt x="95" y="233"/>
                    <a:pt x="95" y="233"/>
                  </a:cubicBezTo>
                  <a:cubicBezTo>
                    <a:pt x="97" y="233"/>
                    <a:pt x="97" y="233"/>
                    <a:pt x="97" y="233"/>
                  </a:cubicBezTo>
                  <a:cubicBezTo>
                    <a:pt x="99" y="234"/>
                    <a:pt x="101" y="236"/>
                    <a:pt x="102" y="239"/>
                  </a:cubicBezTo>
                  <a:cubicBezTo>
                    <a:pt x="103" y="249"/>
                    <a:pt x="103" y="249"/>
                    <a:pt x="103" y="249"/>
                  </a:cubicBezTo>
                  <a:cubicBezTo>
                    <a:pt x="104" y="251"/>
                    <a:pt x="104" y="251"/>
                    <a:pt x="104" y="251"/>
                  </a:cubicBezTo>
                  <a:cubicBezTo>
                    <a:pt x="115" y="274"/>
                    <a:pt x="115" y="274"/>
                    <a:pt x="115" y="274"/>
                  </a:cubicBezTo>
                  <a:cubicBezTo>
                    <a:pt x="119" y="278"/>
                    <a:pt x="119" y="278"/>
                    <a:pt x="119" y="278"/>
                  </a:cubicBezTo>
                  <a:cubicBezTo>
                    <a:pt x="119" y="279"/>
                    <a:pt x="119" y="279"/>
                    <a:pt x="119" y="279"/>
                  </a:cubicBezTo>
                  <a:cubicBezTo>
                    <a:pt x="119" y="279"/>
                    <a:pt x="119" y="279"/>
                    <a:pt x="119" y="279"/>
                  </a:cubicBezTo>
                  <a:cubicBezTo>
                    <a:pt x="121" y="289"/>
                    <a:pt x="121" y="289"/>
                    <a:pt x="121" y="289"/>
                  </a:cubicBezTo>
                  <a:cubicBezTo>
                    <a:pt x="121" y="289"/>
                    <a:pt x="121" y="289"/>
                    <a:pt x="121" y="289"/>
                  </a:cubicBezTo>
                  <a:cubicBezTo>
                    <a:pt x="122" y="298"/>
                    <a:pt x="122" y="298"/>
                    <a:pt x="122" y="298"/>
                  </a:cubicBezTo>
                  <a:cubicBezTo>
                    <a:pt x="123" y="299"/>
                    <a:pt x="123" y="299"/>
                    <a:pt x="123" y="299"/>
                  </a:cubicBezTo>
                  <a:cubicBezTo>
                    <a:pt x="125" y="295"/>
                    <a:pt x="128" y="293"/>
                    <a:pt x="129" y="293"/>
                  </a:cubicBezTo>
                  <a:cubicBezTo>
                    <a:pt x="131" y="294"/>
                    <a:pt x="131" y="295"/>
                    <a:pt x="131" y="296"/>
                  </a:cubicBezTo>
                  <a:cubicBezTo>
                    <a:pt x="131" y="299"/>
                    <a:pt x="131" y="299"/>
                    <a:pt x="131" y="299"/>
                  </a:cubicBezTo>
                  <a:cubicBezTo>
                    <a:pt x="131" y="306"/>
                    <a:pt x="131" y="306"/>
                    <a:pt x="131" y="306"/>
                  </a:cubicBezTo>
                  <a:cubicBezTo>
                    <a:pt x="131" y="308"/>
                    <a:pt x="131" y="308"/>
                    <a:pt x="131" y="308"/>
                  </a:cubicBezTo>
                  <a:cubicBezTo>
                    <a:pt x="133" y="308"/>
                    <a:pt x="135" y="308"/>
                    <a:pt x="135" y="307"/>
                  </a:cubicBezTo>
                  <a:cubicBezTo>
                    <a:pt x="139" y="301"/>
                    <a:pt x="139" y="301"/>
                    <a:pt x="139" y="301"/>
                  </a:cubicBezTo>
                  <a:cubicBezTo>
                    <a:pt x="144" y="297"/>
                    <a:pt x="144" y="297"/>
                    <a:pt x="144" y="297"/>
                  </a:cubicBezTo>
                  <a:cubicBezTo>
                    <a:pt x="147" y="295"/>
                    <a:pt x="149" y="293"/>
                    <a:pt x="153" y="293"/>
                  </a:cubicBezTo>
                  <a:cubicBezTo>
                    <a:pt x="153" y="293"/>
                    <a:pt x="153" y="293"/>
                    <a:pt x="153" y="293"/>
                  </a:cubicBezTo>
                  <a:cubicBezTo>
                    <a:pt x="161" y="295"/>
                    <a:pt x="161" y="295"/>
                    <a:pt x="161" y="295"/>
                  </a:cubicBezTo>
                  <a:cubicBezTo>
                    <a:pt x="164" y="294"/>
                    <a:pt x="164" y="294"/>
                    <a:pt x="164" y="294"/>
                  </a:cubicBezTo>
                  <a:cubicBezTo>
                    <a:pt x="168" y="288"/>
                    <a:pt x="168" y="288"/>
                    <a:pt x="168" y="288"/>
                  </a:cubicBezTo>
                  <a:cubicBezTo>
                    <a:pt x="167" y="279"/>
                    <a:pt x="167" y="279"/>
                    <a:pt x="167" y="279"/>
                  </a:cubicBezTo>
                  <a:cubicBezTo>
                    <a:pt x="165" y="275"/>
                    <a:pt x="163" y="271"/>
                    <a:pt x="164" y="268"/>
                  </a:cubicBezTo>
                  <a:cubicBezTo>
                    <a:pt x="165" y="261"/>
                    <a:pt x="165" y="261"/>
                    <a:pt x="165" y="261"/>
                  </a:cubicBezTo>
                  <a:cubicBezTo>
                    <a:pt x="165" y="260"/>
                    <a:pt x="165" y="260"/>
                    <a:pt x="165" y="260"/>
                  </a:cubicBezTo>
                  <a:cubicBezTo>
                    <a:pt x="166" y="259"/>
                    <a:pt x="166" y="259"/>
                    <a:pt x="166" y="259"/>
                  </a:cubicBezTo>
                  <a:cubicBezTo>
                    <a:pt x="166" y="259"/>
                    <a:pt x="166" y="259"/>
                    <a:pt x="166" y="259"/>
                  </a:cubicBezTo>
                  <a:cubicBezTo>
                    <a:pt x="173" y="255"/>
                    <a:pt x="173" y="255"/>
                    <a:pt x="173" y="255"/>
                  </a:cubicBezTo>
                  <a:cubicBezTo>
                    <a:pt x="174" y="255"/>
                    <a:pt x="174" y="255"/>
                    <a:pt x="174" y="255"/>
                  </a:cubicBezTo>
                  <a:cubicBezTo>
                    <a:pt x="174" y="255"/>
                    <a:pt x="174" y="255"/>
                    <a:pt x="174" y="255"/>
                  </a:cubicBezTo>
                  <a:cubicBezTo>
                    <a:pt x="179" y="251"/>
                    <a:pt x="179" y="251"/>
                    <a:pt x="179" y="251"/>
                  </a:cubicBezTo>
                  <a:cubicBezTo>
                    <a:pt x="186" y="242"/>
                    <a:pt x="186" y="242"/>
                    <a:pt x="186" y="242"/>
                  </a:cubicBezTo>
                  <a:cubicBezTo>
                    <a:pt x="187" y="235"/>
                    <a:pt x="187" y="235"/>
                    <a:pt x="187" y="235"/>
                  </a:cubicBezTo>
                  <a:cubicBezTo>
                    <a:pt x="179" y="218"/>
                    <a:pt x="179" y="218"/>
                    <a:pt x="179" y="218"/>
                  </a:cubicBezTo>
                  <a:cubicBezTo>
                    <a:pt x="195" y="225"/>
                    <a:pt x="195" y="225"/>
                    <a:pt x="195" y="225"/>
                  </a:cubicBezTo>
                  <a:cubicBezTo>
                    <a:pt x="195" y="219"/>
                    <a:pt x="195" y="219"/>
                    <a:pt x="195" y="219"/>
                  </a:cubicBezTo>
                  <a:cubicBezTo>
                    <a:pt x="195" y="219"/>
                    <a:pt x="195" y="219"/>
                    <a:pt x="195" y="219"/>
                  </a:cubicBezTo>
                  <a:cubicBezTo>
                    <a:pt x="195" y="218"/>
                    <a:pt x="195" y="218"/>
                    <a:pt x="195" y="218"/>
                  </a:cubicBezTo>
                  <a:cubicBezTo>
                    <a:pt x="201" y="213"/>
                    <a:pt x="201" y="213"/>
                    <a:pt x="201" y="213"/>
                  </a:cubicBezTo>
                  <a:cubicBezTo>
                    <a:pt x="213" y="210"/>
                    <a:pt x="213" y="210"/>
                    <a:pt x="213" y="210"/>
                  </a:cubicBezTo>
                  <a:cubicBezTo>
                    <a:pt x="214" y="210"/>
                    <a:pt x="214" y="210"/>
                    <a:pt x="214" y="210"/>
                  </a:cubicBezTo>
                  <a:cubicBezTo>
                    <a:pt x="221" y="225"/>
                    <a:pt x="221" y="225"/>
                    <a:pt x="221" y="225"/>
                  </a:cubicBezTo>
                  <a:cubicBezTo>
                    <a:pt x="221" y="225"/>
                    <a:pt x="221" y="225"/>
                    <a:pt x="221" y="225"/>
                  </a:cubicBezTo>
                  <a:cubicBezTo>
                    <a:pt x="220" y="231"/>
                    <a:pt x="220" y="231"/>
                    <a:pt x="220" y="231"/>
                  </a:cubicBezTo>
                  <a:cubicBezTo>
                    <a:pt x="221" y="236"/>
                    <a:pt x="221" y="236"/>
                    <a:pt x="221" y="236"/>
                  </a:cubicBezTo>
                  <a:cubicBezTo>
                    <a:pt x="221" y="239"/>
                    <a:pt x="223" y="240"/>
                    <a:pt x="224" y="240"/>
                  </a:cubicBezTo>
                  <a:cubicBezTo>
                    <a:pt x="226" y="240"/>
                    <a:pt x="227" y="239"/>
                    <a:pt x="229" y="237"/>
                  </a:cubicBezTo>
                  <a:cubicBezTo>
                    <a:pt x="229" y="236"/>
                    <a:pt x="229" y="236"/>
                    <a:pt x="229" y="236"/>
                  </a:cubicBezTo>
                  <a:cubicBezTo>
                    <a:pt x="229" y="236"/>
                    <a:pt x="229" y="236"/>
                    <a:pt x="229" y="236"/>
                  </a:cubicBezTo>
                  <a:cubicBezTo>
                    <a:pt x="230" y="236"/>
                    <a:pt x="230" y="236"/>
                    <a:pt x="230" y="236"/>
                  </a:cubicBezTo>
                  <a:cubicBezTo>
                    <a:pt x="239" y="233"/>
                    <a:pt x="239" y="233"/>
                    <a:pt x="239" y="233"/>
                  </a:cubicBezTo>
                  <a:cubicBezTo>
                    <a:pt x="239" y="233"/>
                    <a:pt x="239" y="233"/>
                    <a:pt x="239" y="233"/>
                  </a:cubicBezTo>
                  <a:cubicBezTo>
                    <a:pt x="240" y="233"/>
                    <a:pt x="240" y="233"/>
                    <a:pt x="240" y="233"/>
                  </a:cubicBezTo>
                  <a:cubicBezTo>
                    <a:pt x="245" y="233"/>
                    <a:pt x="247" y="234"/>
                    <a:pt x="249" y="236"/>
                  </a:cubicBezTo>
                  <a:cubicBezTo>
                    <a:pt x="249" y="247"/>
                    <a:pt x="249" y="247"/>
                    <a:pt x="249" y="247"/>
                  </a:cubicBezTo>
                  <a:cubicBezTo>
                    <a:pt x="249" y="247"/>
                    <a:pt x="249" y="247"/>
                    <a:pt x="249" y="247"/>
                  </a:cubicBezTo>
                  <a:cubicBezTo>
                    <a:pt x="251" y="248"/>
                    <a:pt x="251" y="248"/>
                    <a:pt x="251" y="248"/>
                  </a:cubicBezTo>
                  <a:cubicBezTo>
                    <a:pt x="255" y="249"/>
                    <a:pt x="255" y="249"/>
                    <a:pt x="255" y="249"/>
                  </a:cubicBezTo>
                  <a:cubicBezTo>
                    <a:pt x="261" y="249"/>
                    <a:pt x="261" y="249"/>
                    <a:pt x="261" y="249"/>
                  </a:cubicBezTo>
                  <a:cubicBezTo>
                    <a:pt x="271" y="246"/>
                    <a:pt x="271" y="246"/>
                    <a:pt x="271" y="246"/>
                  </a:cubicBezTo>
                  <a:cubicBezTo>
                    <a:pt x="277" y="241"/>
                    <a:pt x="277" y="241"/>
                    <a:pt x="277" y="241"/>
                  </a:cubicBezTo>
                  <a:cubicBezTo>
                    <a:pt x="278" y="236"/>
                    <a:pt x="278" y="236"/>
                    <a:pt x="278" y="236"/>
                  </a:cubicBezTo>
                  <a:cubicBezTo>
                    <a:pt x="275" y="233"/>
                    <a:pt x="275" y="233"/>
                    <a:pt x="275" y="233"/>
                  </a:cubicBezTo>
                  <a:cubicBezTo>
                    <a:pt x="265" y="229"/>
                    <a:pt x="265" y="229"/>
                    <a:pt x="265" y="229"/>
                  </a:cubicBezTo>
                  <a:cubicBezTo>
                    <a:pt x="265" y="229"/>
                    <a:pt x="265" y="229"/>
                    <a:pt x="265" y="229"/>
                  </a:cubicBezTo>
                  <a:cubicBezTo>
                    <a:pt x="264" y="229"/>
                    <a:pt x="264" y="229"/>
                    <a:pt x="264" y="229"/>
                  </a:cubicBezTo>
                  <a:cubicBezTo>
                    <a:pt x="264" y="229"/>
                    <a:pt x="264" y="229"/>
                    <a:pt x="264" y="229"/>
                  </a:cubicBezTo>
                  <a:cubicBezTo>
                    <a:pt x="264" y="229"/>
                    <a:pt x="264" y="229"/>
                    <a:pt x="264" y="229"/>
                  </a:cubicBezTo>
                  <a:cubicBezTo>
                    <a:pt x="252" y="217"/>
                    <a:pt x="252" y="217"/>
                    <a:pt x="252" y="217"/>
                  </a:cubicBezTo>
                  <a:cubicBezTo>
                    <a:pt x="253" y="216"/>
                    <a:pt x="253" y="216"/>
                    <a:pt x="253" y="216"/>
                  </a:cubicBezTo>
                  <a:cubicBezTo>
                    <a:pt x="259" y="211"/>
                    <a:pt x="259" y="211"/>
                    <a:pt x="259" y="211"/>
                  </a:cubicBezTo>
                  <a:cubicBezTo>
                    <a:pt x="259" y="210"/>
                    <a:pt x="259" y="210"/>
                    <a:pt x="259" y="210"/>
                  </a:cubicBezTo>
                  <a:cubicBezTo>
                    <a:pt x="259" y="210"/>
                    <a:pt x="259" y="210"/>
                    <a:pt x="259" y="210"/>
                  </a:cubicBezTo>
                  <a:cubicBezTo>
                    <a:pt x="265" y="208"/>
                    <a:pt x="265" y="208"/>
                    <a:pt x="265" y="208"/>
                  </a:cubicBezTo>
                  <a:cubicBezTo>
                    <a:pt x="265" y="208"/>
                    <a:pt x="265" y="208"/>
                    <a:pt x="265" y="208"/>
                  </a:cubicBezTo>
                  <a:cubicBezTo>
                    <a:pt x="267" y="208"/>
                    <a:pt x="267" y="208"/>
                    <a:pt x="267" y="208"/>
                  </a:cubicBezTo>
                  <a:cubicBezTo>
                    <a:pt x="275" y="209"/>
                    <a:pt x="275" y="209"/>
                    <a:pt x="275" y="209"/>
                  </a:cubicBezTo>
                  <a:cubicBezTo>
                    <a:pt x="275" y="209"/>
                    <a:pt x="275" y="209"/>
                    <a:pt x="275" y="209"/>
                  </a:cubicBezTo>
                  <a:cubicBezTo>
                    <a:pt x="275" y="210"/>
                    <a:pt x="275" y="210"/>
                    <a:pt x="275" y="210"/>
                  </a:cubicBezTo>
                  <a:cubicBezTo>
                    <a:pt x="275" y="207"/>
                    <a:pt x="275" y="207"/>
                    <a:pt x="275" y="207"/>
                  </a:cubicBezTo>
                  <a:cubicBezTo>
                    <a:pt x="272" y="201"/>
                    <a:pt x="272" y="201"/>
                    <a:pt x="272" y="201"/>
                  </a:cubicBezTo>
                  <a:cubicBezTo>
                    <a:pt x="266" y="198"/>
                    <a:pt x="266" y="198"/>
                    <a:pt x="266" y="198"/>
                  </a:cubicBezTo>
                  <a:cubicBezTo>
                    <a:pt x="259" y="187"/>
                    <a:pt x="259" y="187"/>
                    <a:pt x="259" y="187"/>
                  </a:cubicBezTo>
                  <a:cubicBezTo>
                    <a:pt x="259" y="187"/>
                    <a:pt x="259" y="187"/>
                    <a:pt x="259" y="187"/>
                  </a:cubicBezTo>
                  <a:cubicBezTo>
                    <a:pt x="258" y="186"/>
                    <a:pt x="258" y="186"/>
                    <a:pt x="258" y="186"/>
                  </a:cubicBezTo>
                  <a:cubicBezTo>
                    <a:pt x="258" y="186"/>
                    <a:pt x="258" y="186"/>
                    <a:pt x="258" y="186"/>
                  </a:cubicBezTo>
                  <a:cubicBezTo>
                    <a:pt x="255" y="173"/>
                    <a:pt x="255" y="173"/>
                    <a:pt x="255" y="173"/>
                  </a:cubicBezTo>
                  <a:cubicBezTo>
                    <a:pt x="255" y="163"/>
                    <a:pt x="255" y="163"/>
                    <a:pt x="255" y="163"/>
                  </a:cubicBezTo>
                  <a:cubicBezTo>
                    <a:pt x="261" y="157"/>
                    <a:pt x="261" y="157"/>
                    <a:pt x="261" y="157"/>
                  </a:cubicBezTo>
                  <a:cubicBezTo>
                    <a:pt x="271" y="157"/>
                    <a:pt x="271" y="157"/>
                    <a:pt x="271" y="157"/>
                  </a:cubicBezTo>
                  <a:cubicBezTo>
                    <a:pt x="293" y="159"/>
                    <a:pt x="293" y="159"/>
                    <a:pt x="293" y="159"/>
                  </a:cubicBezTo>
                  <a:cubicBezTo>
                    <a:pt x="303" y="144"/>
                    <a:pt x="303" y="144"/>
                    <a:pt x="303" y="144"/>
                  </a:cubicBezTo>
                  <a:cubicBezTo>
                    <a:pt x="303" y="143"/>
                    <a:pt x="303" y="143"/>
                    <a:pt x="303" y="143"/>
                  </a:cubicBezTo>
                  <a:cubicBezTo>
                    <a:pt x="304" y="143"/>
                    <a:pt x="304" y="143"/>
                    <a:pt x="304" y="143"/>
                  </a:cubicBezTo>
                  <a:cubicBezTo>
                    <a:pt x="313" y="139"/>
                    <a:pt x="313" y="139"/>
                    <a:pt x="313" y="139"/>
                  </a:cubicBezTo>
                  <a:cubicBezTo>
                    <a:pt x="317" y="130"/>
                    <a:pt x="317" y="130"/>
                    <a:pt x="317" y="130"/>
                  </a:cubicBezTo>
                  <a:cubicBezTo>
                    <a:pt x="317" y="129"/>
                    <a:pt x="317" y="129"/>
                    <a:pt x="317" y="129"/>
                  </a:cubicBezTo>
                  <a:cubicBezTo>
                    <a:pt x="327" y="121"/>
                    <a:pt x="327" y="121"/>
                    <a:pt x="327" y="121"/>
                  </a:cubicBezTo>
                  <a:cubicBezTo>
                    <a:pt x="332" y="112"/>
                    <a:pt x="332" y="112"/>
                    <a:pt x="332" y="112"/>
                  </a:cubicBezTo>
                  <a:cubicBezTo>
                    <a:pt x="332" y="112"/>
                    <a:pt x="332" y="112"/>
                    <a:pt x="332" y="112"/>
                  </a:cubicBezTo>
                  <a:cubicBezTo>
                    <a:pt x="333" y="112"/>
                    <a:pt x="333" y="112"/>
                    <a:pt x="333" y="112"/>
                  </a:cubicBezTo>
                  <a:cubicBezTo>
                    <a:pt x="333" y="111"/>
                    <a:pt x="333" y="111"/>
                    <a:pt x="333" y="111"/>
                  </a:cubicBezTo>
                  <a:cubicBezTo>
                    <a:pt x="333" y="111"/>
                    <a:pt x="333" y="111"/>
                    <a:pt x="333" y="111"/>
                  </a:cubicBezTo>
                  <a:cubicBezTo>
                    <a:pt x="337" y="107"/>
                    <a:pt x="337" y="107"/>
                    <a:pt x="337" y="107"/>
                  </a:cubicBezTo>
                  <a:cubicBezTo>
                    <a:pt x="341" y="99"/>
                    <a:pt x="341" y="99"/>
                    <a:pt x="341" y="99"/>
                  </a:cubicBezTo>
                  <a:cubicBezTo>
                    <a:pt x="343" y="87"/>
                    <a:pt x="343" y="87"/>
                    <a:pt x="343" y="87"/>
                  </a:cubicBezTo>
                  <a:cubicBezTo>
                    <a:pt x="343" y="86"/>
                    <a:pt x="343" y="86"/>
                    <a:pt x="343" y="86"/>
                  </a:cubicBezTo>
                  <a:cubicBezTo>
                    <a:pt x="343" y="85"/>
                    <a:pt x="343" y="85"/>
                    <a:pt x="343" y="85"/>
                  </a:cubicBezTo>
                  <a:cubicBezTo>
                    <a:pt x="350" y="81"/>
                    <a:pt x="350" y="81"/>
                    <a:pt x="350" y="81"/>
                  </a:cubicBezTo>
                  <a:cubicBezTo>
                    <a:pt x="351" y="79"/>
                    <a:pt x="351" y="79"/>
                    <a:pt x="351" y="79"/>
                  </a:cubicBezTo>
                  <a:cubicBezTo>
                    <a:pt x="342" y="78"/>
                    <a:pt x="342" y="78"/>
                    <a:pt x="342" y="78"/>
                  </a:cubicBezTo>
                  <a:cubicBezTo>
                    <a:pt x="326" y="79"/>
                    <a:pt x="326" y="79"/>
                    <a:pt x="326" y="79"/>
                  </a:cubicBezTo>
                  <a:cubicBezTo>
                    <a:pt x="325" y="78"/>
                    <a:pt x="325" y="78"/>
                    <a:pt x="325" y="78"/>
                  </a:cubicBezTo>
                  <a:cubicBezTo>
                    <a:pt x="319" y="73"/>
                    <a:pt x="319" y="73"/>
                    <a:pt x="319" y="73"/>
                  </a:cubicBezTo>
                  <a:cubicBezTo>
                    <a:pt x="319" y="73"/>
                    <a:pt x="319" y="73"/>
                    <a:pt x="319" y="73"/>
                  </a:cubicBezTo>
                  <a:cubicBezTo>
                    <a:pt x="319" y="73"/>
                    <a:pt x="319" y="73"/>
                    <a:pt x="319" y="73"/>
                  </a:cubicBezTo>
                  <a:cubicBezTo>
                    <a:pt x="319" y="73"/>
                    <a:pt x="319" y="73"/>
                    <a:pt x="319" y="73"/>
                  </a:cubicBezTo>
                  <a:cubicBezTo>
                    <a:pt x="315" y="68"/>
                    <a:pt x="315" y="68"/>
                    <a:pt x="315" y="68"/>
                  </a:cubicBezTo>
                  <a:cubicBezTo>
                    <a:pt x="315" y="69"/>
                    <a:pt x="315" y="69"/>
                    <a:pt x="315" y="69"/>
                  </a:cubicBezTo>
                  <a:cubicBezTo>
                    <a:pt x="314" y="69"/>
                    <a:pt x="314" y="69"/>
                    <a:pt x="314" y="69"/>
                  </a:cubicBezTo>
                  <a:cubicBezTo>
                    <a:pt x="313" y="71"/>
                    <a:pt x="311" y="71"/>
                    <a:pt x="309" y="71"/>
                  </a:cubicBezTo>
                  <a:cubicBezTo>
                    <a:pt x="307" y="72"/>
                    <a:pt x="307" y="72"/>
                    <a:pt x="307" y="72"/>
                  </a:cubicBezTo>
                  <a:cubicBezTo>
                    <a:pt x="306" y="73"/>
                    <a:pt x="305" y="73"/>
                    <a:pt x="304" y="73"/>
                  </a:cubicBezTo>
                  <a:cubicBezTo>
                    <a:pt x="303" y="73"/>
                    <a:pt x="303" y="71"/>
                    <a:pt x="302" y="69"/>
                  </a:cubicBezTo>
                  <a:cubicBezTo>
                    <a:pt x="302" y="67"/>
                    <a:pt x="301" y="65"/>
                    <a:pt x="299" y="63"/>
                  </a:cubicBezTo>
                  <a:cubicBezTo>
                    <a:pt x="298" y="63"/>
                    <a:pt x="298" y="63"/>
                    <a:pt x="298" y="63"/>
                  </a:cubicBezTo>
                  <a:cubicBezTo>
                    <a:pt x="298" y="63"/>
                    <a:pt x="298" y="63"/>
                    <a:pt x="298" y="63"/>
                  </a:cubicBezTo>
                  <a:cubicBezTo>
                    <a:pt x="298" y="63"/>
                    <a:pt x="298" y="63"/>
                    <a:pt x="298" y="63"/>
                  </a:cubicBezTo>
                  <a:cubicBezTo>
                    <a:pt x="296" y="57"/>
                    <a:pt x="296" y="57"/>
                    <a:pt x="296" y="57"/>
                  </a:cubicBezTo>
                  <a:cubicBezTo>
                    <a:pt x="294" y="57"/>
                    <a:pt x="294" y="57"/>
                    <a:pt x="294" y="57"/>
                  </a:cubicBezTo>
                  <a:cubicBezTo>
                    <a:pt x="288" y="61"/>
                    <a:pt x="288" y="61"/>
                    <a:pt x="288" y="61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7" y="62"/>
                    <a:pt x="287" y="62"/>
                    <a:pt x="287" y="62"/>
                  </a:cubicBezTo>
                  <a:cubicBezTo>
                    <a:pt x="273" y="65"/>
                    <a:pt x="273" y="65"/>
                    <a:pt x="273" y="65"/>
                  </a:cubicBezTo>
                  <a:cubicBezTo>
                    <a:pt x="273" y="65"/>
                    <a:pt x="273" y="65"/>
                    <a:pt x="273" y="65"/>
                  </a:cubicBezTo>
                  <a:cubicBezTo>
                    <a:pt x="272" y="64"/>
                    <a:pt x="272" y="64"/>
                    <a:pt x="272" y="64"/>
                  </a:cubicBezTo>
                  <a:cubicBezTo>
                    <a:pt x="263" y="58"/>
                    <a:pt x="263" y="58"/>
                    <a:pt x="263" y="58"/>
                  </a:cubicBezTo>
                  <a:cubicBezTo>
                    <a:pt x="263" y="58"/>
                    <a:pt x="263" y="58"/>
                    <a:pt x="263" y="58"/>
                  </a:cubicBezTo>
                  <a:cubicBezTo>
                    <a:pt x="262" y="57"/>
                    <a:pt x="262" y="57"/>
                    <a:pt x="262" y="57"/>
                  </a:cubicBezTo>
                  <a:cubicBezTo>
                    <a:pt x="262" y="57"/>
                    <a:pt x="262" y="57"/>
                    <a:pt x="262" y="57"/>
                  </a:cubicBezTo>
                  <a:cubicBezTo>
                    <a:pt x="262" y="57"/>
                    <a:pt x="262" y="57"/>
                    <a:pt x="262" y="57"/>
                  </a:cubicBezTo>
                  <a:cubicBezTo>
                    <a:pt x="259" y="52"/>
                    <a:pt x="259" y="52"/>
                    <a:pt x="259" y="52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48" y="65"/>
                    <a:pt x="244" y="67"/>
                    <a:pt x="242" y="65"/>
                  </a:cubicBezTo>
                  <a:cubicBezTo>
                    <a:pt x="233" y="60"/>
                    <a:pt x="233" y="60"/>
                    <a:pt x="233" y="60"/>
                  </a:cubicBezTo>
                  <a:cubicBezTo>
                    <a:pt x="226" y="59"/>
                    <a:pt x="226" y="59"/>
                    <a:pt x="226" y="59"/>
                  </a:cubicBezTo>
                  <a:cubicBezTo>
                    <a:pt x="225" y="60"/>
                    <a:pt x="225" y="60"/>
                    <a:pt x="225" y="60"/>
                  </a:cubicBezTo>
                  <a:cubicBezTo>
                    <a:pt x="219" y="55"/>
                    <a:pt x="219" y="55"/>
                    <a:pt x="219" y="55"/>
                  </a:cubicBezTo>
                  <a:cubicBezTo>
                    <a:pt x="219" y="55"/>
                    <a:pt x="219" y="55"/>
                    <a:pt x="219" y="55"/>
                  </a:cubicBezTo>
                  <a:cubicBezTo>
                    <a:pt x="218" y="55"/>
                    <a:pt x="218" y="55"/>
                    <a:pt x="218" y="55"/>
                  </a:cubicBezTo>
                  <a:cubicBezTo>
                    <a:pt x="221" y="44"/>
                    <a:pt x="221" y="44"/>
                    <a:pt x="221" y="44"/>
                  </a:cubicBezTo>
                  <a:cubicBezTo>
                    <a:pt x="221" y="40"/>
                    <a:pt x="221" y="40"/>
                    <a:pt x="221" y="40"/>
                  </a:cubicBezTo>
                  <a:cubicBezTo>
                    <a:pt x="217" y="39"/>
                    <a:pt x="217" y="39"/>
                    <a:pt x="217" y="39"/>
                  </a:cubicBezTo>
                  <a:cubicBezTo>
                    <a:pt x="217" y="39"/>
                    <a:pt x="217" y="39"/>
                    <a:pt x="217" y="39"/>
                  </a:cubicBezTo>
                  <a:cubicBezTo>
                    <a:pt x="208" y="29"/>
                    <a:pt x="208" y="29"/>
                    <a:pt x="208" y="29"/>
                  </a:cubicBezTo>
                  <a:cubicBezTo>
                    <a:pt x="209" y="23"/>
                    <a:pt x="209" y="23"/>
                    <a:pt x="209" y="23"/>
                  </a:cubicBezTo>
                  <a:cubicBezTo>
                    <a:pt x="188" y="21"/>
                    <a:pt x="188" y="21"/>
                    <a:pt x="188" y="21"/>
                  </a:cubicBezTo>
                  <a:cubicBezTo>
                    <a:pt x="180" y="16"/>
                    <a:pt x="180" y="16"/>
                    <a:pt x="180" y="16"/>
                  </a:cubicBezTo>
                  <a:cubicBezTo>
                    <a:pt x="178" y="15"/>
                    <a:pt x="176" y="13"/>
                    <a:pt x="175" y="9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2" y="0"/>
                    <a:pt x="172" y="0"/>
                    <a:pt x="172" y="0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163" y="5"/>
                    <a:pt x="163" y="5"/>
                    <a:pt x="163" y="5"/>
                  </a:cubicBezTo>
                  <a:cubicBezTo>
                    <a:pt x="155" y="15"/>
                    <a:pt x="155" y="15"/>
                    <a:pt x="155" y="15"/>
                  </a:cubicBezTo>
                  <a:cubicBezTo>
                    <a:pt x="157" y="21"/>
                    <a:pt x="157" y="21"/>
                    <a:pt x="157" y="21"/>
                  </a:cubicBezTo>
                  <a:cubicBezTo>
                    <a:pt x="159" y="30"/>
                    <a:pt x="159" y="30"/>
                    <a:pt x="159" y="30"/>
                  </a:cubicBezTo>
                  <a:cubicBezTo>
                    <a:pt x="159" y="31"/>
                    <a:pt x="159" y="31"/>
                    <a:pt x="159" y="31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59" y="31"/>
                    <a:pt x="159" y="31"/>
                    <a:pt x="159" y="31"/>
                  </a:cubicBezTo>
                  <a:cubicBezTo>
                    <a:pt x="159" y="31"/>
                    <a:pt x="159" y="31"/>
                    <a:pt x="159" y="31"/>
                  </a:cubicBezTo>
                  <a:cubicBezTo>
                    <a:pt x="159" y="34"/>
                    <a:pt x="156" y="35"/>
                    <a:pt x="153" y="35"/>
                  </a:cubicBezTo>
                  <a:cubicBezTo>
                    <a:pt x="145" y="35"/>
                    <a:pt x="145" y="35"/>
                    <a:pt x="145" y="35"/>
                  </a:cubicBezTo>
                  <a:cubicBezTo>
                    <a:pt x="140" y="33"/>
                    <a:pt x="140" y="33"/>
                    <a:pt x="140" y="33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131" y="43"/>
                    <a:pt x="131" y="43"/>
                    <a:pt x="131" y="43"/>
                  </a:cubicBezTo>
                  <a:cubicBezTo>
                    <a:pt x="129" y="43"/>
                    <a:pt x="129" y="43"/>
                    <a:pt x="129" y="43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43"/>
                    <a:pt x="120" y="45"/>
                    <a:pt x="121" y="48"/>
                  </a:cubicBezTo>
                  <a:cubicBezTo>
                    <a:pt x="123" y="51"/>
                    <a:pt x="123" y="53"/>
                    <a:pt x="122" y="55"/>
                  </a:cubicBezTo>
                  <a:cubicBezTo>
                    <a:pt x="121" y="58"/>
                    <a:pt x="121" y="58"/>
                    <a:pt x="121" y="58"/>
                  </a:cubicBezTo>
                  <a:cubicBezTo>
                    <a:pt x="119" y="59"/>
                    <a:pt x="116" y="60"/>
                    <a:pt x="111" y="59"/>
                  </a:cubicBezTo>
                  <a:cubicBezTo>
                    <a:pt x="104" y="59"/>
                    <a:pt x="104" y="59"/>
                    <a:pt x="104" y="59"/>
                  </a:cubicBezTo>
                  <a:cubicBezTo>
                    <a:pt x="103" y="71"/>
                    <a:pt x="103" y="71"/>
                    <a:pt x="103" y="71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89" y="59"/>
                    <a:pt x="89" y="59"/>
                    <a:pt x="89" y="59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77" y="50"/>
                    <a:pt x="77" y="50"/>
                    <a:pt x="77" y="50"/>
                  </a:cubicBezTo>
                  <a:cubicBezTo>
                    <a:pt x="74" y="53"/>
                    <a:pt x="74" y="53"/>
                    <a:pt x="74" y="53"/>
                  </a:cubicBezTo>
                  <a:cubicBezTo>
                    <a:pt x="73" y="53"/>
                    <a:pt x="73" y="53"/>
                    <a:pt x="73" y="53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6" y="54"/>
                    <a:pt x="66" y="54"/>
                    <a:pt x="66" y="54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59" y="43"/>
                    <a:pt x="59" y="43"/>
                    <a:pt x="59" y="43"/>
                  </a:cubicBezTo>
                  <a:cubicBezTo>
                    <a:pt x="59" y="42"/>
                    <a:pt x="59" y="42"/>
                    <a:pt x="59" y="42"/>
                  </a:cubicBezTo>
                  <a:cubicBezTo>
                    <a:pt x="56" y="38"/>
                    <a:pt x="54" y="35"/>
                    <a:pt x="53" y="33"/>
                  </a:cubicBezTo>
                  <a:cubicBezTo>
                    <a:pt x="53" y="32"/>
                    <a:pt x="53" y="31"/>
                    <a:pt x="51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6" y="29"/>
                    <a:pt x="44" y="27"/>
                    <a:pt x="43" y="23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671513" y="3346102"/>
              <a:ext cx="2363788" cy="1435100"/>
            </a:xfrm>
            <a:custGeom>
              <a:avLst/>
              <a:gdLst>
                <a:gd name="T0" fmla="*/ 67 w 629"/>
                <a:gd name="T1" fmla="*/ 18 h 382"/>
                <a:gd name="T2" fmla="*/ 34 w 629"/>
                <a:gd name="T3" fmla="*/ 29 h 382"/>
                <a:gd name="T4" fmla="*/ 21 w 629"/>
                <a:gd name="T5" fmla="*/ 54 h 382"/>
                <a:gd name="T6" fmla="*/ 10 w 629"/>
                <a:gd name="T7" fmla="*/ 105 h 382"/>
                <a:gd name="T8" fmla="*/ 9 w 629"/>
                <a:gd name="T9" fmla="*/ 119 h 382"/>
                <a:gd name="T10" fmla="*/ 31 w 629"/>
                <a:gd name="T11" fmla="*/ 166 h 382"/>
                <a:gd name="T12" fmla="*/ 65 w 629"/>
                <a:gd name="T13" fmla="*/ 204 h 382"/>
                <a:gd name="T14" fmla="*/ 92 w 629"/>
                <a:gd name="T15" fmla="*/ 196 h 382"/>
                <a:gd name="T16" fmla="*/ 118 w 629"/>
                <a:gd name="T17" fmla="*/ 230 h 382"/>
                <a:gd name="T18" fmla="*/ 145 w 629"/>
                <a:gd name="T19" fmla="*/ 250 h 382"/>
                <a:gd name="T20" fmla="*/ 157 w 629"/>
                <a:gd name="T21" fmla="*/ 271 h 382"/>
                <a:gd name="T22" fmla="*/ 189 w 629"/>
                <a:gd name="T23" fmla="*/ 293 h 382"/>
                <a:gd name="T24" fmla="*/ 204 w 629"/>
                <a:gd name="T25" fmla="*/ 302 h 382"/>
                <a:gd name="T26" fmla="*/ 236 w 629"/>
                <a:gd name="T27" fmla="*/ 314 h 382"/>
                <a:gd name="T28" fmla="*/ 299 w 629"/>
                <a:gd name="T29" fmla="*/ 324 h 382"/>
                <a:gd name="T30" fmla="*/ 297 w 629"/>
                <a:gd name="T31" fmla="*/ 350 h 382"/>
                <a:gd name="T32" fmla="*/ 387 w 629"/>
                <a:gd name="T33" fmla="*/ 339 h 382"/>
                <a:gd name="T34" fmla="*/ 397 w 629"/>
                <a:gd name="T35" fmla="*/ 369 h 382"/>
                <a:gd name="T36" fmla="*/ 479 w 629"/>
                <a:gd name="T37" fmla="*/ 357 h 382"/>
                <a:gd name="T38" fmla="*/ 513 w 629"/>
                <a:gd name="T39" fmla="*/ 340 h 382"/>
                <a:gd name="T40" fmla="*/ 569 w 629"/>
                <a:gd name="T41" fmla="*/ 360 h 382"/>
                <a:gd name="T42" fmla="*/ 570 w 629"/>
                <a:gd name="T43" fmla="*/ 358 h 382"/>
                <a:gd name="T44" fmla="*/ 597 w 629"/>
                <a:gd name="T45" fmla="*/ 348 h 382"/>
                <a:gd name="T46" fmla="*/ 608 w 629"/>
                <a:gd name="T47" fmla="*/ 332 h 382"/>
                <a:gd name="T48" fmla="*/ 624 w 629"/>
                <a:gd name="T49" fmla="*/ 281 h 382"/>
                <a:gd name="T50" fmla="*/ 617 w 629"/>
                <a:gd name="T51" fmla="*/ 248 h 382"/>
                <a:gd name="T52" fmla="*/ 601 w 629"/>
                <a:gd name="T53" fmla="*/ 207 h 382"/>
                <a:gd name="T54" fmla="*/ 593 w 629"/>
                <a:gd name="T55" fmla="*/ 192 h 382"/>
                <a:gd name="T56" fmla="*/ 583 w 629"/>
                <a:gd name="T57" fmla="*/ 197 h 382"/>
                <a:gd name="T58" fmla="*/ 558 w 629"/>
                <a:gd name="T59" fmla="*/ 203 h 382"/>
                <a:gd name="T60" fmla="*/ 532 w 629"/>
                <a:gd name="T61" fmla="*/ 214 h 382"/>
                <a:gd name="T62" fmla="*/ 513 w 629"/>
                <a:gd name="T63" fmla="*/ 190 h 382"/>
                <a:gd name="T64" fmla="*/ 496 w 629"/>
                <a:gd name="T65" fmla="*/ 172 h 382"/>
                <a:gd name="T66" fmla="*/ 443 w 629"/>
                <a:gd name="T67" fmla="*/ 166 h 382"/>
                <a:gd name="T68" fmla="*/ 403 w 629"/>
                <a:gd name="T69" fmla="*/ 150 h 382"/>
                <a:gd name="T70" fmla="*/ 389 w 629"/>
                <a:gd name="T71" fmla="*/ 134 h 382"/>
                <a:gd name="T72" fmla="*/ 369 w 629"/>
                <a:gd name="T73" fmla="*/ 136 h 382"/>
                <a:gd name="T74" fmla="*/ 347 w 629"/>
                <a:gd name="T75" fmla="*/ 98 h 382"/>
                <a:gd name="T76" fmla="*/ 356 w 629"/>
                <a:gd name="T77" fmla="*/ 74 h 382"/>
                <a:gd name="T78" fmla="*/ 357 w 629"/>
                <a:gd name="T79" fmla="*/ 40 h 382"/>
                <a:gd name="T80" fmla="*/ 357 w 629"/>
                <a:gd name="T81" fmla="*/ 22 h 382"/>
                <a:gd name="T82" fmla="*/ 355 w 629"/>
                <a:gd name="T83" fmla="*/ 20 h 382"/>
                <a:gd name="T84" fmla="*/ 347 w 629"/>
                <a:gd name="T85" fmla="*/ 15 h 382"/>
                <a:gd name="T86" fmla="*/ 305 w 629"/>
                <a:gd name="T87" fmla="*/ 2 h 382"/>
                <a:gd name="T88" fmla="*/ 260 w 629"/>
                <a:gd name="T89" fmla="*/ 12 h 382"/>
                <a:gd name="T90" fmla="*/ 221 w 629"/>
                <a:gd name="T91" fmla="*/ 18 h 382"/>
                <a:gd name="T92" fmla="*/ 206 w 629"/>
                <a:gd name="T93" fmla="*/ 20 h 382"/>
                <a:gd name="T94" fmla="*/ 171 w 629"/>
                <a:gd name="T95" fmla="*/ 18 h 382"/>
                <a:gd name="T96" fmla="*/ 152 w 629"/>
                <a:gd name="T97" fmla="*/ 0 h 382"/>
                <a:gd name="T98" fmla="*/ 135 w 629"/>
                <a:gd name="T99" fmla="*/ 10 h 382"/>
                <a:gd name="T100" fmla="*/ 92 w 629"/>
                <a:gd name="T101" fmla="*/ 6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29" h="382">
                  <a:moveTo>
                    <a:pt x="77" y="2"/>
                  </a:moveTo>
                  <a:cubicBezTo>
                    <a:pt x="77" y="2"/>
                    <a:pt x="77" y="2"/>
                    <a:pt x="77" y="2"/>
                  </a:cubicBezTo>
                  <a:cubicBezTo>
                    <a:pt x="76" y="6"/>
                    <a:pt x="73" y="8"/>
                    <a:pt x="70" y="11"/>
                  </a:cubicBezTo>
                  <a:cubicBezTo>
                    <a:pt x="67" y="12"/>
                    <a:pt x="67" y="14"/>
                    <a:pt x="67" y="16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7" y="20"/>
                    <a:pt x="65" y="23"/>
                    <a:pt x="62" y="28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1" y="31"/>
                    <a:pt x="59" y="32"/>
                    <a:pt x="57" y="32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26" y="44"/>
                    <a:pt x="22" y="50"/>
                    <a:pt x="21" y="54"/>
                  </a:cubicBezTo>
                  <a:cubicBezTo>
                    <a:pt x="21" y="56"/>
                    <a:pt x="23" y="63"/>
                    <a:pt x="29" y="75"/>
                  </a:cubicBezTo>
                  <a:cubicBezTo>
                    <a:pt x="32" y="84"/>
                    <a:pt x="32" y="84"/>
                    <a:pt x="32" y="84"/>
                  </a:cubicBezTo>
                  <a:cubicBezTo>
                    <a:pt x="34" y="88"/>
                    <a:pt x="33" y="92"/>
                    <a:pt x="29" y="98"/>
                  </a:cubicBezTo>
                  <a:cubicBezTo>
                    <a:pt x="22" y="105"/>
                    <a:pt x="22" y="105"/>
                    <a:pt x="22" y="105"/>
                  </a:cubicBezTo>
                  <a:cubicBezTo>
                    <a:pt x="10" y="105"/>
                    <a:pt x="10" y="105"/>
                    <a:pt x="10" y="105"/>
                  </a:cubicBezTo>
                  <a:cubicBezTo>
                    <a:pt x="7" y="92"/>
                    <a:pt x="7" y="92"/>
                    <a:pt x="7" y="92"/>
                  </a:cubicBezTo>
                  <a:cubicBezTo>
                    <a:pt x="4" y="108"/>
                    <a:pt x="4" y="108"/>
                    <a:pt x="4" y="108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10" y="117"/>
                    <a:pt x="10" y="118"/>
                    <a:pt x="9" y="118"/>
                  </a:cubicBezTo>
                  <a:cubicBezTo>
                    <a:pt x="9" y="119"/>
                    <a:pt x="9" y="119"/>
                    <a:pt x="9" y="119"/>
                  </a:cubicBezTo>
                  <a:cubicBezTo>
                    <a:pt x="7" y="120"/>
                    <a:pt x="5" y="124"/>
                    <a:pt x="2" y="131"/>
                  </a:cubicBezTo>
                  <a:cubicBezTo>
                    <a:pt x="0" y="137"/>
                    <a:pt x="1" y="143"/>
                    <a:pt x="6" y="150"/>
                  </a:cubicBezTo>
                  <a:cubicBezTo>
                    <a:pt x="15" y="150"/>
                    <a:pt x="15" y="150"/>
                    <a:pt x="15" y="150"/>
                  </a:cubicBezTo>
                  <a:cubicBezTo>
                    <a:pt x="19" y="150"/>
                    <a:pt x="23" y="156"/>
                    <a:pt x="30" y="165"/>
                  </a:cubicBezTo>
                  <a:cubicBezTo>
                    <a:pt x="31" y="166"/>
                    <a:pt x="31" y="166"/>
                    <a:pt x="31" y="166"/>
                  </a:cubicBezTo>
                  <a:cubicBezTo>
                    <a:pt x="31" y="166"/>
                    <a:pt x="31" y="166"/>
                    <a:pt x="31" y="166"/>
                  </a:cubicBezTo>
                  <a:cubicBezTo>
                    <a:pt x="31" y="168"/>
                    <a:pt x="32" y="170"/>
                    <a:pt x="34" y="172"/>
                  </a:cubicBezTo>
                  <a:cubicBezTo>
                    <a:pt x="55" y="192"/>
                    <a:pt x="55" y="192"/>
                    <a:pt x="55" y="192"/>
                  </a:cubicBezTo>
                  <a:cubicBezTo>
                    <a:pt x="55" y="192"/>
                    <a:pt x="55" y="192"/>
                    <a:pt x="55" y="192"/>
                  </a:cubicBezTo>
                  <a:cubicBezTo>
                    <a:pt x="65" y="204"/>
                    <a:pt x="65" y="204"/>
                    <a:pt x="65" y="204"/>
                  </a:cubicBezTo>
                  <a:cubicBezTo>
                    <a:pt x="70" y="204"/>
                    <a:pt x="70" y="204"/>
                    <a:pt x="70" y="204"/>
                  </a:cubicBezTo>
                  <a:cubicBezTo>
                    <a:pt x="76" y="193"/>
                    <a:pt x="76" y="193"/>
                    <a:pt x="76" y="193"/>
                  </a:cubicBezTo>
                  <a:cubicBezTo>
                    <a:pt x="77" y="192"/>
                    <a:pt x="77" y="192"/>
                    <a:pt x="77" y="192"/>
                  </a:cubicBezTo>
                  <a:cubicBezTo>
                    <a:pt x="77" y="192"/>
                    <a:pt x="77" y="192"/>
                    <a:pt x="77" y="192"/>
                  </a:cubicBezTo>
                  <a:cubicBezTo>
                    <a:pt x="92" y="196"/>
                    <a:pt x="92" y="196"/>
                    <a:pt x="92" y="196"/>
                  </a:cubicBezTo>
                  <a:cubicBezTo>
                    <a:pt x="92" y="196"/>
                    <a:pt x="92" y="196"/>
                    <a:pt x="92" y="196"/>
                  </a:cubicBezTo>
                  <a:cubicBezTo>
                    <a:pt x="92" y="197"/>
                    <a:pt x="92" y="197"/>
                    <a:pt x="92" y="197"/>
                  </a:cubicBezTo>
                  <a:cubicBezTo>
                    <a:pt x="94" y="207"/>
                    <a:pt x="94" y="207"/>
                    <a:pt x="94" y="207"/>
                  </a:cubicBezTo>
                  <a:cubicBezTo>
                    <a:pt x="112" y="227"/>
                    <a:pt x="112" y="227"/>
                    <a:pt x="112" y="227"/>
                  </a:cubicBezTo>
                  <a:cubicBezTo>
                    <a:pt x="118" y="230"/>
                    <a:pt x="118" y="230"/>
                    <a:pt x="118" y="230"/>
                  </a:cubicBezTo>
                  <a:cubicBezTo>
                    <a:pt x="118" y="230"/>
                    <a:pt x="118" y="230"/>
                    <a:pt x="118" y="230"/>
                  </a:cubicBezTo>
                  <a:cubicBezTo>
                    <a:pt x="121" y="232"/>
                    <a:pt x="121" y="232"/>
                    <a:pt x="121" y="232"/>
                  </a:cubicBezTo>
                  <a:cubicBezTo>
                    <a:pt x="121" y="232"/>
                    <a:pt x="121" y="232"/>
                    <a:pt x="121" y="232"/>
                  </a:cubicBezTo>
                  <a:cubicBezTo>
                    <a:pt x="135" y="252"/>
                    <a:pt x="135" y="252"/>
                    <a:pt x="135" y="252"/>
                  </a:cubicBezTo>
                  <a:cubicBezTo>
                    <a:pt x="145" y="250"/>
                    <a:pt x="145" y="250"/>
                    <a:pt x="145" y="250"/>
                  </a:cubicBezTo>
                  <a:cubicBezTo>
                    <a:pt x="146" y="250"/>
                    <a:pt x="146" y="250"/>
                    <a:pt x="146" y="250"/>
                  </a:cubicBezTo>
                  <a:cubicBezTo>
                    <a:pt x="147" y="250"/>
                    <a:pt x="147" y="250"/>
                    <a:pt x="147" y="250"/>
                  </a:cubicBezTo>
                  <a:cubicBezTo>
                    <a:pt x="147" y="251"/>
                    <a:pt x="147" y="251"/>
                    <a:pt x="147" y="251"/>
                  </a:cubicBezTo>
                  <a:cubicBezTo>
                    <a:pt x="148" y="252"/>
                    <a:pt x="148" y="252"/>
                    <a:pt x="148" y="252"/>
                  </a:cubicBezTo>
                  <a:cubicBezTo>
                    <a:pt x="157" y="271"/>
                    <a:pt x="157" y="271"/>
                    <a:pt x="157" y="271"/>
                  </a:cubicBezTo>
                  <a:cubicBezTo>
                    <a:pt x="168" y="278"/>
                    <a:pt x="168" y="278"/>
                    <a:pt x="168" y="278"/>
                  </a:cubicBezTo>
                  <a:cubicBezTo>
                    <a:pt x="177" y="280"/>
                    <a:pt x="177" y="280"/>
                    <a:pt x="177" y="280"/>
                  </a:cubicBezTo>
                  <a:cubicBezTo>
                    <a:pt x="182" y="292"/>
                    <a:pt x="182" y="292"/>
                    <a:pt x="182" y="292"/>
                  </a:cubicBezTo>
                  <a:cubicBezTo>
                    <a:pt x="189" y="292"/>
                    <a:pt x="189" y="292"/>
                    <a:pt x="189" y="292"/>
                  </a:cubicBezTo>
                  <a:cubicBezTo>
                    <a:pt x="189" y="293"/>
                    <a:pt x="189" y="293"/>
                    <a:pt x="189" y="293"/>
                  </a:cubicBezTo>
                  <a:cubicBezTo>
                    <a:pt x="189" y="293"/>
                    <a:pt x="189" y="293"/>
                    <a:pt x="189" y="293"/>
                  </a:cubicBezTo>
                  <a:cubicBezTo>
                    <a:pt x="203" y="301"/>
                    <a:pt x="203" y="301"/>
                    <a:pt x="203" y="301"/>
                  </a:cubicBezTo>
                  <a:cubicBezTo>
                    <a:pt x="203" y="301"/>
                    <a:pt x="203" y="301"/>
                    <a:pt x="203" y="301"/>
                  </a:cubicBezTo>
                  <a:cubicBezTo>
                    <a:pt x="203" y="301"/>
                    <a:pt x="203" y="301"/>
                    <a:pt x="203" y="301"/>
                  </a:cubicBezTo>
                  <a:cubicBezTo>
                    <a:pt x="204" y="302"/>
                    <a:pt x="204" y="302"/>
                    <a:pt x="204" y="302"/>
                  </a:cubicBezTo>
                  <a:cubicBezTo>
                    <a:pt x="214" y="314"/>
                    <a:pt x="214" y="314"/>
                    <a:pt x="214" y="314"/>
                  </a:cubicBezTo>
                  <a:cubicBezTo>
                    <a:pt x="229" y="312"/>
                    <a:pt x="229" y="312"/>
                    <a:pt x="229" y="312"/>
                  </a:cubicBezTo>
                  <a:cubicBezTo>
                    <a:pt x="230" y="312"/>
                    <a:pt x="230" y="312"/>
                    <a:pt x="230" y="312"/>
                  </a:cubicBezTo>
                  <a:cubicBezTo>
                    <a:pt x="236" y="314"/>
                    <a:pt x="236" y="314"/>
                    <a:pt x="236" y="314"/>
                  </a:cubicBezTo>
                  <a:cubicBezTo>
                    <a:pt x="236" y="314"/>
                    <a:pt x="236" y="314"/>
                    <a:pt x="236" y="314"/>
                  </a:cubicBezTo>
                  <a:cubicBezTo>
                    <a:pt x="246" y="322"/>
                    <a:pt x="246" y="322"/>
                    <a:pt x="246" y="322"/>
                  </a:cubicBezTo>
                  <a:cubicBezTo>
                    <a:pt x="263" y="324"/>
                    <a:pt x="263" y="324"/>
                    <a:pt x="263" y="324"/>
                  </a:cubicBezTo>
                  <a:cubicBezTo>
                    <a:pt x="273" y="322"/>
                    <a:pt x="273" y="322"/>
                    <a:pt x="273" y="322"/>
                  </a:cubicBezTo>
                  <a:cubicBezTo>
                    <a:pt x="273" y="322"/>
                    <a:pt x="273" y="322"/>
                    <a:pt x="273" y="322"/>
                  </a:cubicBezTo>
                  <a:cubicBezTo>
                    <a:pt x="287" y="320"/>
                    <a:pt x="296" y="321"/>
                    <a:pt x="299" y="324"/>
                  </a:cubicBezTo>
                  <a:cubicBezTo>
                    <a:pt x="301" y="328"/>
                    <a:pt x="300" y="331"/>
                    <a:pt x="295" y="335"/>
                  </a:cubicBezTo>
                  <a:cubicBezTo>
                    <a:pt x="291" y="339"/>
                    <a:pt x="291" y="339"/>
                    <a:pt x="291" y="339"/>
                  </a:cubicBezTo>
                  <a:cubicBezTo>
                    <a:pt x="290" y="341"/>
                    <a:pt x="292" y="344"/>
                    <a:pt x="297" y="349"/>
                  </a:cubicBezTo>
                  <a:cubicBezTo>
                    <a:pt x="297" y="350"/>
                    <a:pt x="297" y="350"/>
                    <a:pt x="297" y="350"/>
                  </a:cubicBezTo>
                  <a:cubicBezTo>
                    <a:pt x="297" y="350"/>
                    <a:pt x="297" y="350"/>
                    <a:pt x="297" y="350"/>
                  </a:cubicBezTo>
                  <a:cubicBezTo>
                    <a:pt x="300" y="352"/>
                    <a:pt x="300" y="352"/>
                    <a:pt x="300" y="352"/>
                  </a:cubicBezTo>
                  <a:cubicBezTo>
                    <a:pt x="301" y="351"/>
                    <a:pt x="301" y="351"/>
                    <a:pt x="301" y="351"/>
                  </a:cubicBezTo>
                  <a:cubicBezTo>
                    <a:pt x="311" y="332"/>
                    <a:pt x="319" y="322"/>
                    <a:pt x="325" y="320"/>
                  </a:cubicBezTo>
                  <a:cubicBezTo>
                    <a:pt x="331" y="318"/>
                    <a:pt x="343" y="323"/>
                    <a:pt x="363" y="335"/>
                  </a:cubicBezTo>
                  <a:cubicBezTo>
                    <a:pt x="387" y="339"/>
                    <a:pt x="387" y="339"/>
                    <a:pt x="387" y="339"/>
                  </a:cubicBezTo>
                  <a:cubicBezTo>
                    <a:pt x="387" y="340"/>
                    <a:pt x="387" y="340"/>
                    <a:pt x="387" y="340"/>
                  </a:cubicBezTo>
                  <a:cubicBezTo>
                    <a:pt x="387" y="341"/>
                    <a:pt x="387" y="341"/>
                    <a:pt x="387" y="341"/>
                  </a:cubicBezTo>
                  <a:cubicBezTo>
                    <a:pt x="385" y="352"/>
                    <a:pt x="385" y="352"/>
                    <a:pt x="385" y="352"/>
                  </a:cubicBezTo>
                  <a:cubicBezTo>
                    <a:pt x="397" y="354"/>
                    <a:pt x="397" y="354"/>
                    <a:pt x="397" y="354"/>
                  </a:cubicBezTo>
                  <a:cubicBezTo>
                    <a:pt x="397" y="369"/>
                    <a:pt x="397" y="369"/>
                    <a:pt x="397" y="369"/>
                  </a:cubicBezTo>
                  <a:cubicBezTo>
                    <a:pt x="401" y="376"/>
                    <a:pt x="403" y="380"/>
                    <a:pt x="405" y="381"/>
                  </a:cubicBezTo>
                  <a:cubicBezTo>
                    <a:pt x="407" y="382"/>
                    <a:pt x="419" y="382"/>
                    <a:pt x="441" y="381"/>
                  </a:cubicBezTo>
                  <a:cubicBezTo>
                    <a:pt x="453" y="374"/>
                    <a:pt x="453" y="374"/>
                    <a:pt x="453" y="374"/>
                  </a:cubicBezTo>
                  <a:cubicBezTo>
                    <a:pt x="465" y="358"/>
                    <a:pt x="465" y="358"/>
                    <a:pt x="465" y="358"/>
                  </a:cubicBezTo>
                  <a:cubicBezTo>
                    <a:pt x="479" y="357"/>
                    <a:pt x="479" y="357"/>
                    <a:pt x="479" y="357"/>
                  </a:cubicBezTo>
                  <a:cubicBezTo>
                    <a:pt x="486" y="355"/>
                    <a:pt x="486" y="355"/>
                    <a:pt x="486" y="355"/>
                  </a:cubicBezTo>
                  <a:cubicBezTo>
                    <a:pt x="512" y="340"/>
                    <a:pt x="512" y="340"/>
                    <a:pt x="512" y="340"/>
                  </a:cubicBezTo>
                  <a:cubicBezTo>
                    <a:pt x="513" y="340"/>
                    <a:pt x="513" y="340"/>
                    <a:pt x="513" y="340"/>
                  </a:cubicBezTo>
                  <a:cubicBezTo>
                    <a:pt x="513" y="340"/>
                    <a:pt x="513" y="340"/>
                    <a:pt x="513" y="340"/>
                  </a:cubicBezTo>
                  <a:cubicBezTo>
                    <a:pt x="513" y="340"/>
                    <a:pt x="513" y="340"/>
                    <a:pt x="513" y="340"/>
                  </a:cubicBezTo>
                  <a:cubicBezTo>
                    <a:pt x="528" y="338"/>
                    <a:pt x="537" y="338"/>
                    <a:pt x="539" y="340"/>
                  </a:cubicBezTo>
                  <a:cubicBezTo>
                    <a:pt x="557" y="354"/>
                    <a:pt x="557" y="354"/>
                    <a:pt x="557" y="354"/>
                  </a:cubicBezTo>
                  <a:cubicBezTo>
                    <a:pt x="562" y="356"/>
                    <a:pt x="562" y="356"/>
                    <a:pt x="562" y="356"/>
                  </a:cubicBezTo>
                  <a:cubicBezTo>
                    <a:pt x="563" y="357"/>
                    <a:pt x="563" y="357"/>
                    <a:pt x="563" y="357"/>
                  </a:cubicBezTo>
                  <a:cubicBezTo>
                    <a:pt x="569" y="360"/>
                    <a:pt x="569" y="360"/>
                    <a:pt x="569" y="360"/>
                  </a:cubicBezTo>
                  <a:cubicBezTo>
                    <a:pt x="570" y="360"/>
                    <a:pt x="570" y="360"/>
                    <a:pt x="570" y="360"/>
                  </a:cubicBezTo>
                  <a:cubicBezTo>
                    <a:pt x="570" y="359"/>
                    <a:pt x="570" y="359"/>
                    <a:pt x="570" y="359"/>
                  </a:cubicBezTo>
                  <a:cubicBezTo>
                    <a:pt x="570" y="358"/>
                    <a:pt x="570" y="358"/>
                    <a:pt x="570" y="358"/>
                  </a:cubicBezTo>
                  <a:cubicBezTo>
                    <a:pt x="570" y="358"/>
                    <a:pt x="570" y="358"/>
                    <a:pt x="570" y="358"/>
                  </a:cubicBezTo>
                  <a:cubicBezTo>
                    <a:pt x="570" y="358"/>
                    <a:pt x="570" y="358"/>
                    <a:pt x="570" y="358"/>
                  </a:cubicBezTo>
                  <a:cubicBezTo>
                    <a:pt x="573" y="346"/>
                    <a:pt x="573" y="346"/>
                    <a:pt x="573" y="346"/>
                  </a:cubicBezTo>
                  <a:cubicBezTo>
                    <a:pt x="571" y="342"/>
                    <a:pt x="571" y="339"/>
                    <a:pt x="573" y="337"/>
                  </a:cubicBezTo>
                  <a:cubicBezTo>
                    <a:pt x="573" y="335"/>
                    <a:pt x="575" y="334"/>
                    <a:pt x="579" y="333"/>
                  </a:cubicBezTo>
                  <a:cubicBezTo>
                    <a:pt x="585" y="332"/>
                    <a:pt x="590" y="337"/>
                    <a:pt x="596" y="348"/>
                  </a:cubicBezTo>
                  <a:cubicBezTo>
                    <a:pt x="597" y="348"/>
                    <a:pt x="597" y="348"/>
                    <a:pt x="597" y="348"/>
                  </a:cubicBezTo>
                  <a:cubicBezTo>
                    <a:pt x="597" y="348"/>
                    <a:pt x="597" y="348"/>
                    <a:pt x="597" y="348"/>
                  </a:cubicBezTo>
                  <a:cubicBezTo>
                    <a:pt x="607" y="344"/>
                    <a:pt x="607" y="344"/>
                    <a:pt x="607" y="344"/>
                  </a:cubicBezTo>
                  <a:cubicBezTo>
                    <a:pt x="609" y="344"/>
                    <a:pt x="610" y="342"/>
                    <a:pt x="610" y="340"/>
                  </a:cubicBezTo>
                  <a:cubicBezTo>
                    <a:pt x="608" y="332"/>
                    <a:pt x="608" y="332"/>
                    <a:pt x="608" y="332"/>
                  </a:cubicBezTo>
                  <a:cubicBezTo>
                    <a:pt x="608" y="332"/>
                    <a:pt x="608" y="332"/>
                    <a:pt x="608" y="332"/>
                  </a:cubicBezTo>
                  <a:cubicBezTo>
                    <a:pt x="607" y="329"/>
                    <a:pt x="608" y="326"/>
                    <a:pt x="611" y="325"/>
                  </a:cubicBezTo>
                  <a:cubicBezTo>
                    <a:pt x="615" y="322"/>
                    <a:pt x="615" y="322"/>
                    <a:pt x="615" y="322"/>
                  </a:cubicBezTo>
                  <a:cubicBezTo>
                    <a:pt x="623" y="312"/>
                    <a:pt x="623" y="312"/>
                    <a:pt x="623" y="312"/>
                  </a:cubicBezTo>
                  <a:cubicBezTo>
                    <a:pt x="629" y="299"/>
                    <a:pt x="629" y="299"/>
                    <a:pt x="629" y="299"/>
                  </a:cubicBezTo>
                  <a:cubicBezTo>
                    <a:pt x="624" y="291"/>
                    <a:pt x="623" y="285"/>
                    <a:pt x="624" y="281"/>
                  </a:cubicBezTo>
                  <a:cubicBezTo>
                    <a:pt x="625" y="270"/>
                    <a:pt x="625" y="270"/>
                    <a:pt x="625" y="270"/>
                  </a:cubicBezTo>
                  <a:cubicBezTo>
                    <a:pt x="623" y="265"/>
                    <a:pt x="622" y="262"/>
                    <a:pt x="622" y="259"/>
                  </a:cubicBezTo>
                  <a:cubicBezTo>
                    <a:pt x="622" y="258"/>
                    <a:pt x="620" y="254"/>
                    <a:pt x="617" y="249"/>
                  </a:cubicBezTo>
                  <a:cubicBezTo>
                    <a:pt x="617" y="249"/>
                    <a:pt x="617" y="249"/>
                    <a:pt x="617" y="249"/>
                  </a:cubicBezTo>
                  <a:cubicBezTo>
                    <a:pt x="617" y="248"/>
                    <a:pt x="617" y="248"/>
                    <a:pt x="617" y="248"/>
                  </a:cubicBezTo>
                  <a:cubicBezTo>
                    <a:pt x="615" y="234"/>
                    <a:pt x="615" y="234"/>
                    <a:pt x="615" y="234"/>
                  </a:cubicBezTo>
                  <a:cubicBezTo>
                    <a:pt x="615" y="231"/>
                    <a:pt x="615" y="228"/>
                    <a:pt x="615" y="224"/>
                  </a:cubicBezTo>
                  <a:cubicBezTo>
                    <a:pt x="612" y="221"/>
                    <a:pt x="609" y="218"/>
                    <a:pt x="608" y="216"/>
                  </a:cubicBezTo>
                  <a:cubicBezTo>
                    <a:pt x="602" y="208"/>
                    <a:pt x="602" y="208"/>
                    <a:pt x="602" y="208"/>
                  </a:cubicBezTo>
                  <a:cubicBezTo>
                    <a:pt x="601" y="207"/>
                    <a:pt x="601" y="207"/>
                    <a:pt x="601" y="207"/>
                  </a:cubicBezTo>
                  <a:cubicBezTo>
                    <a:pt x="601" y="206"/>
                    <a:pt x="601" y="206"/>
                    <a:pt x="601" y="206"/>
                  </a:cubicBezTo>
                  <a:cubicBezTo>
                    <a:pt x="601" y="206"/>
                    <a:pt x="601" y="206"/>
                    <a:pt x="601" y="206"/>
                  </a:cubicBezTo>
                  <a:cubicBezTo>
                    <a:pt x="599" y="196"/>
                    <a:pt x="599" y="196"/>
                    <a:pt x="599" y="196"/>
                  </a:cubicBezTo>
                  <a:cubicBezTo>
                    <a:pt x="593" y="191"/>
                    <a:pt x="593" y="191"/>
                    <a:pt x="593" y="191"/>
                  </a:cubicBezTo>
                  <a:cubicBezTo>
                    <a:pt x="593" y="192"/>
                    <a:pt x="593" y="192"/>
                    <a:pt x="593" y="192"/>
                  </a:cubicBezTo>
                  <a:cubicBezTo>
                    <a:pt x="582" y="182"/>
                    <a:pt x="582" y="182"/>
                    <a:pt x="582" y="182"/>
                  </a:cubicBezTo>
                  <a:cubicBezTo>
                    <a:pt x="582" y="183"/>
                    <a:pt x="582" y="183"/>
                    <a:pt x="582" y="183"/>
                  </a:cubicBezTo>
                  <a:cubicBezTo>
                    <a:pt x="583" y="196"/>
                    <a:pt x="583" y="196"/>
                    <a:pt x="583" y="196"/>
                  </a:cubicBezTo>
                  <a:cubicBezTo>
                    <a:pt x="583" y="196"/>
                    <a:pt x="583" y="196"/>
                    <a:pt x="583" y="196"/>
                  </a:cubicBezTo>
                  <a:cubicBezTo>
                    <a:pt x="583" y="197"/>
                    <a:pt x="583" y="197"/>
                    <a:pt x="583" y="197"/>
                  </a:cubicBezTo>
                  <a:cubicBezTo>
                    <a:pt x="577" y="200"/>
                    <a:pt x="577" y="200"/>
                    <a:pt x="577" y="200"/>
                  </a:cubicBezTo>
                  <a:cubicBezTo>
                    <a:pt x="577" y="208"/>
                    <a:pt x="577" y="208"/>
                    <a:pt x="577" y="208"/>
                  </a:cubicBezTo>
                  <a:cubicBezTo>
                    <a:pt x="577" y="209"/>
                    <a:pt x="577" y="209"/>
                    <a:pt x="577" y="209"/>
                  </a:cubicBezTo>
                  <a:cubicBezTo>
                    <a:pt x="563" y="214"/>
                    <a:pt x="563" y="214"/>
                    <a:pt x="563" y="214"/>
                  </a:cubicBezTo>
                  <a:cubicBezTo>
                    <a:pt x="558" y="203"/>
                    <a:pt x="558" y="203"/>
                    <a:pt x="558" y="203"/>
                  </a:cubicBezTo>
                  <a:cubicBezTo>
                    <a:pt x="555" y="202"/>
                    <a:pt x="555" y="202"/>
                    <a:pt x="555" y="202"/>
                  </a:cubicBezTo>
                  <a:cubicBezTo>
                    <a:pt x="551" y="207"/>
                    <a:pt x="551" y="207"/>
                    <a:pt x="551" y="207"/>
                  </a:cubicBezTo>
                  <a:cubicBezTo>
                    <a:pt x="548" y="215"/>
                    <a:pt x="548" y="215"/>
                    <a:pt x="548" y="215"/>
                  </a:cubicBezTo>
                  <a:cubicBezTo>
                    <a:pt x="538" y="218"/>
                    <a:pt x="538" y="218"/>
                    <a:pt x="538" y="218"/>
                  </a:cubicBezTo>
                  <a:cubicBezTo>
                    <a:pt x="532" y="214"/>
                    <a:pt x="532" y="214"/>
                    <a:pt x="532" y="214"/>
                  </a:cubicBezTo>
                  <a:cubicBezTo>
                    <a:pt x="524" y="211"/>
                    <a:pt x="524" y="211"/>
                    <a:pt x="524" y="211"/>
                  </a:cubicBezTo>
                  <a:cubicBezTo>
                    <a:pt x="522" y="200"/>
                    <a:pt x="522" y="200"/>
                    <a:pt x="522" y="200"/>
                  </a:cubicBezTo>
                  <a:cubicBezTo>
                    <a:pt x="519" y="193"/>
                    <a:pt x="519" y="193"/>
                    <a:pt x="519" y="193"/>
                  </a:cubicBezTo>
                  <a:cubicBezTo>
                    <a:pt x="514" y="191"/>
                    <a:pt x="514" y="191"/>
                    <a:pt x="514" y="191"/>
                  </a:cubicBezTo>
                  <a:cubicBezTo>
                    <a:pt x="513" y="190"/>
                    <a:pt x="513" y="190"/>
                    <a:pt x="513" y="190"/>
                  </a:cubicBezTo>
                  <a:cubicBezTo>
                    <a:pt x="510" y="186"/>
                    <a:pt x="510" y="186"/>
                    <a:pt x="510" y="186"/>
                  </a:cubicBezTo>
                  <a:cubicBezTo>
                    <a:pt x="510" y="186"/>
                    <a:pt x="510" y="186"/>
                    <a:pt x="510" y="186"/>
                  </a:cubicBezTo>
                  <a:cubicBezTo>
                    <a:pt x="506" y="180"/>
                    <a:pt x="506" y="180"/>
                    <a:pt x="506" y="180"/>
                  </a:cubicBezTo>
                  <a:cubicBezTo>
                    <a:pt x="501" y="172"/>
                    <a:pt x="501" y="172"/>
                    <a:pt x="501" y="172"/>
                  </a:cubicBezTo>
                  <a:cubicBezTo>
                    <a:pt x="496" y="172"/>
                    <a:pt x="496" y="172"/>
                    <a:pt x="496" y="172"/>
                  </a:cubicBezTo>
                  <a:cubicBezTo>
                    <a:pt x="488" y="175"/>
                    <a:pt x="488" y="175"/>
                    <a:pt x="488" y="175"/>
                  </a:cubicBezTo>
                  <a:cubicBezTo>
                    <a:pt x="487" y="176"/>
                    <a:pt x="487" y="176"/>
                    <a:pt x="487" y="176"/>
                  </a:cubicBezTo>
                  <a:cubicBezTo>
                    <a:pt x="467" y="174"/>
                    <a:pt x="467" y="174"/>
                    <a:pt x="467" y="174"/>
                  </a:cubicBezTo>
                  <a:cubicBezTo>
                    <a:pt x="451" y="171"/>
                    <a:pt x="451" y="171"/>
                    <a:pt x="451" y="171"/>
                  </a:cubicBezTo>
                  <a:cubicBezTo>
                    <a:pt x="450" y="170"/>
                    <a:pt x="447" y="169"/>
                    <a:pt x="443" y="166"/>
                  </a:cubicBezTo>
                  <a:cubicBezTo>
                    <a:pt x="431" y="162"/>
                    <a:pt x="431" y="162"/>
                    <a:pt x="431" y="162"/>
                  </a:cubicBezTo>
                  <a:cubicBezTo>
                    <a:pt x="422" y="160"/>
                    <a:pt x="417" y="158"/>
                    <a:pt x="415" y="156"/>
                  </a:cubicBezTo>
                  <a:cubicBezTo>
                    <a:pt x="413" y="154"/>
                    <a:pt x="413" y="154"/>
                    <a:pt x="413" y="154"/>
                  </a:cubicBezTo>
                  <a:cubicBezTo>
                    <a:pt x="411" y="154"/>
                    <a:pt x="411" y="154"/>
                    <a:pt x="411" y="154"/>
                  </a:cubicBezTo>
                  <a:cubicBezTo>
                    <a:pt x="403" y="150"/>
                    <a:pt x="403" y="150"/>
                    <a:pt x="403" y="150"/>
                  </a:cubicBezTo>
                  <a:cubicBezTo>
                    <a:pt x="403" y="149"/>
                    <a:pt x="403" y="149"/>
                    <a:pt x="403" y="149"/>
                  </a:cubicBezTo>
                  <a:cubicBezTo>
                    <a:pt x="401" y="148"/>
                    <a:pt x="400" y="146"/>
                    <a:pt x="399" y="145"/>
                  </a:cubicBezTo>
                  <a:cubicBezTo>
                    <a:pt x="398" y="141"/>
                    <a:pt x="398" y="141"/>
                    <a:pt x="398" y="141"/>
                  </a:cubicBezTo>
                  <a:cubicBezTo>
                    <a:pt x="395" y="136"/>
                    <a:pt x="395" y="136"/>
                    <a:pt x="395" y="136"/>
                  </a:cubicBezTo>
                  <a:cubicBezTo>
                    <a:pt x="389" y="134"/>
                    <a:pt x="389" y="134"/>
                    <a:pt x="389" y="134"/>
                  </a:cubicBezTo>
                  <a:cubicBezTo>
                    <a:pt x="387" y="135"/>
                    <a:pt x="387" y="135"/>
                    <a:pt x="387" y="135"/>
                  </a:cubicBezTo>
                  <a:cubicBezTo>
                    <a:pt x="385" y="137"/>
                    <a:pt x="385" y="137"/>
                    <a:pt x="385" y="137"/>
                  </a:cubicBezTo>
                  <a:cubicBezTo>
                    <a:pt x="384" y="138"/>
                    <a:pt x="384" y="138"/>
                    <a:pt x="384" y="138"/>
                  </a:cubicBezTo>
                  <a:cubicBezTo>
                    <a:pt x="382" y="139"/>
                    <a:pt x="380" y="140"/>
                    <a:pt x="379" y="140"/>
                  </a:cubicBezTo>
                  <a:cubicBezTo>
                    <a:pt x="375" y="141"/>
                    <a:pt x="372" y="140"/>
                    <a:pt x="369" y="136"/>
                  </a:cubicBezTo>
                  <a:cubicBezTo>
                    <a:pt x="361" y="128"/>
                    <a:pt x="361" y="128"/>
                    <a:pt x="361" y="128"/>
                  </a:cubicBezTo>
                  <a:cubicBezTo>
                    <a:pt x="358" y="124"/>
                    <a:pt x="356" y="121"/>
                    <a:pt x="355" y="119"/>
                  </a:cubicBezTo>
                  <a:cubicBezTo>
                    <a:pt x="353" y="116"/>
                    <a:pt x="353" y="116"/>
                    <a:pt x="353" y="116"/>
                  </a:cubicBezTo>
                  <a:cubicBezTo>
                    <a:pt x="351" y="113"/>
                    <a:pt x="349" y="110"/>
                    <a:pt x="347" y="108"/>
                  </a:cubicBezTo>
                  <a:cubicBezTo>
                    <a:pt x="346" y="104"/>
                    <a:pt x="346" y="101"/>
                    <a:pt x="347" y="98"/>
                  </a:cubicBezTo>
                  <a:cubicBezTo>
                    <a:pt x="347" y="98"/>
                    <a:pt x="347" y="98"/>
                    <a:pt x="347" y="98"/>
                  </a:cubicBezTo>
                  <a:cubicBezTo>
                    <a:pt x="347" y="98"/>
                    <a:pt x="347" y="98"/>
                    <a:pt x="347" y="98"/>
                  </a:cubicBezTo>
                  <a:cubicBezTo>
                    <a:pt x="352" y="89"/>
                    <a:pt x="352" y="89"/>
                    <a:pt x="352" y="89"/>
                  </a:cubicBezTo>
                  <a:cubicBezTo>
                    <a:pt x="355" y="80"/>
                    <a:pt x="355" y="80"/>
                    <a:pt x="355" y="80"/>
                  </a:cubicBezTo>
                  <a:cubicBezTo>
                    <a:pt x="356" y="74"/>
                    <a:pt x="356" y="74"/>
                    <a:pt x="356" y="74"/>
                  </a:cubicBezTo>
                  <a:cubicBezTo>
                    <a:pt x="354" y="64"/>
                    <a:pt x="354" y="64"/>
                    <a:pt x="354" y="64"/>
                  </a:cubicBezTo>
                  <a:cubicBezTo>
                    <a:pt x="348" y="59"/>
                    <a:pt x="348" y="59"/>
                    <a:pt x="348" y="59"/>
                  </a:cubicBezTo>
                  <a:cubicBezTo>
                    <a:pt x="349" y="52"/>
                    <a:pt x="349" y="52"/>
                    <a:pt x="349" y="52"/>
                  </a:cubicBezTo>
                  <a:cubicBezTo>
                    <a:pt x="349" y="46"/>
                    <a:pt x="351" y="43"/>
                    <a:pt x="355" y="42"/>
                  </a:cubicBezTo>
                  <a:cubicBezTo>
                    <a:pt x="357" y="42"/>
                    <a:pt x="357" y="41"/>
                    <a:pt x="357" y="40"/>
                  </a:cubicBezTo>
                  <a:cubicBezTo>
                    <a:pt x="357" y="39"/>
                    <a:pt x="357" y="39"/>
                    <a:pt x="357" y="39"/>
                  </a:cubicBezTo>
                  <a:cubicBezTo>
                    <a:pt x="357" y="31"/>
                    <a:pt x="357" y="31"/>
                    <a:pt x="357" y="31"/>
                  </a:cubicBezTo>
                  <a:cubicBezTo>
                    <a:pt x="357" y="31"/>
                    <a:pt x="357" y="31"/>
                    <a:pt x="357" y="31"/>
                  </a:cubicBezTo>
                  <a:cubicBezTo>
                    <a:pt x="357" y="31"/>
                    <a:pt x="357" y="31"/>
                    <a:pt x="357" y="31"/>
                  </a:cubicBezTo>
                  <a:cubicBezTo>
                    <a:pt x="357" y="22"/>
                    <a:pt x="357" y="22"/>
                    <a:pt x="357" y="22"/>
                  </a:cubicBezTo>
                  <a:cubicBezTo>
                    <a:pt x="357" y="22"/>
                    <a:pt x="357" y="22"/>
                    <a:pt x="357" y="22"/>
                  </a:cubicBezTo>
                  <a:cubicBezTo>
                    <a:pt x="356" y="21"/>
                    <a:pt x="356" y="21"/>
                    <a:pt x="356" y="21"/>
                  </a:cubicBezTo>
                  <a:cubicBezTo>
                    <a:pt x="356" y="21"/>
                    <a:pt x="356" y="21"/>
                    <a:pt x="356" y="21"/>
                  </a:cubicBezTo>
                  <a:cubicBezTo>
                    <a:pt x="356" y="21"/>
                    <a:pt x="356" y="21"/>
                    <a:pt x="356" y="21"/>
                  </a:cubicBezTo>
                  <a:cubicBezTo>
                    <a:pt x="355" y="20"/>
                    <a:pt x="355" y="20"/>
                    <a:pt x="355" y="20"/>
                  </a:cubicBezTo>
                  <a:cubicBezTo>
                    <a:pt x="355" y="20"/>
                    <a:pt x="355" y="20"/>
                    <a:pt x="355" y="20"/>
                  </a:cubicBezTo>
                  <a:cubicBezTo>
                    <a:pt x="354" y="20"/>
                    <a:pt x="354" y="20"/>
                    <a:pt x="354" y="20"/>
                  </a:cubicBezTo>
                  <a:cubicBezTo>
                    <a:pt x="347" y="15"/>
                    <a:pt x="347" y="15"/>
                    <a:pt x="347" y="15"/>
                  </a:cubicBezTo>
                  <a:cubicBezTo>
                    <a:pt x="347" y="15"/>
                    <a:pt x="347" y="15"/>
                    <a:pt x="347" y="15"/>
                  </a:cubicBezTo>
                  <a:cubicBezTo>
                    <a:pt x="347" y="15"/>
                    <a:pt x="347" y="15"/>
                    <a:pt x="347" y="15"/>
                  </a:cubicBezTo>
                  <a:cubicBezTo>
                    <a:pt x="341" y="10"/>
                    <a:pt x="341" y="10"/>
                    <a:pt x="341" y="10"/>
                  </a:cubicBezTo>
                  <a:cubicBezTo>
                    <a:pt x="322" y="7"/>
                    <a:pt x="322" y="7"/>
                    <a:pt x="322" y="7"/>
                  </a:cubicBezTo>
                  <a:cubicBezTo>
                    <a:pt x="322" y="7"/>
                    <a:pt x="322" y="7"/>
                    <a:pt x="322" y="7"/>
                  </a:cubicBezTo>
                  <a:cubicBezTo>
                    <a:pt x="316" y="2"/>
                    <a:pt x="316" y="2"/>
                    <a:pt x="316" y="2"/>
                  </a:cubicBezTo>
                  <a:cubicBezTo>
                    <a:pt x="305" y="2"/>
                    <a:pt x="305" y="2"/>
                    <a:pt x="305" y="2"/>
                  </a:cubicBezTo>
                  <a:cubicBezTo>
                    <a:pt x="303" y="2"/>
                    <a:pt x="301" y="4"/>
                    <a:pt x="299" y="5"/>
                  </a:cubicBezTo>
                  <a:cubicBezTo>
                    <a:pt x="298" y="5"/>
                    <a:pt x="298" y="5"/>
                    <a:pt x="298" y="5"/>
                  </a:cubicBezTo>
                  <a:cubicBezTo>
                    <a:pt x="289" y="8"/>
                    <a:pt x="289" y="8"/>
                    <a:pt x="289" y="8"/>
                  </a:cubicBezTo>
                  <a:cubicBezTo>
                    <a:pt x="267" y="8"/>
                    <a:pt x="267" y="8"/>
                    <a:pt x="267" y="8"/>
                  </a:cubicBezTo>
                  <a:cubicBezTo>
                    <a:pt x="264" y="9"/>
                    <a:pt x="261" y="10"/>
                    <a:pt x="260" y="12"/>
                  </a:cubicBezTo>
                  <a:cubicBezTo>
                    <a:pt x="257" y="14"/>
                    <a:pt x="253" y="15"/>
                    <a:pt x="247" y="17"/>
                  </a:cubicBezTo>
                  <a:cubicBezTo>
                    <a:pt x="237" y="20"/>
                    <a:pt x="237" y="20"/>
                    <a:pt x="237" y="20"/>
                  </a:cubicBezTo>
                  <a:cubicBezTo>
                    <a:pt x="237" y="20"/>
                    <a:pt x="237" y="20"/>
                    <a:pt x="237" y="20"/>
                  </a:cubicBezTo>
                  <a:cubicBezTo>
                    <a:pt x="236" y="20"/>
                    <a:pt x="236" y="20"/>
                    <a:pt x="236" y="20"/>
                  </a:cubicBezTo>
                  <a:cubicBezTo>
                    <a:pt x="221" y="18"/>
                    <a:pt x="221" y="18"/>
                    <a:pt x="221" y="18"/>
                  </a:cubicBezTo>
                  <a:cubicBezTo>
                    <a:pt x="220" y="18"/>
                    <a:pt x="220" y="18"/>
                    <a:pt x="220" y="18"/>
                  </a:cubicBezTo>
                  <a:cubicBezTo>
                    <a:pt x="220" y="18"/>
                    <a:pt x="220" y="18"/>
                    <a:pt x="220" y="18"/>
                  </a:cubicBezTo>
                  <a:cubicBezTo>
                    <a:pt x="220" y="18"/>
                    <a:pt x="220" y="18"/>
                    <a:pt x="220" y="18"/>
                  </a:cubicBezTo>
                  <a:cubicBezTo>
                    <a:pt x="215" y="18"/>
                    <a:pt x="215" y="18"/>
                    <a:pt x="215" y="18"/>
                  </a:cubicBezTo>
                  <a:cubicBezTo>
                    <a:pt x="206" y="20"/>
                    <a:pt x="206" y="20"/>
                    <a:pt x="206" y="20"/>
                  </a:cubicBezTo>
                  <a:cubicBezTo>
                    <a:pt x="188" y="22"/>
                    <a:pt x="188" y="22"/>
                    <a:pt x="188" y="22"/>
                  </a:cubicBezTo>
                  <a:cubicBezTo>
                    <a:pt x="188" y="22"/>
                    <a:pt x="188" y="22"/>
                    <a:pt x="188" y="22"/>
                  </a:cubicBezTo>
                  <a:cubicBezTo>
                    <a:pt x="187" y="22"/>
                    <a:pt x="187" y="22"/>
                    <a:pt x="187" y="22"/>
                  </a:cubicBezTo>
                  <a:cubicBezTo>
                    <a:pt x="179" y="18"/>
                    <a:pt x="179" y="18"/>
                    <a:pt x="179" y="18"/>
                  </a:cubicBezTo>
                  <a:cubicBezTo>
                    <a:pt x="171" y="18"/>
                    <a:pt x="171" y="18"/>
                    <a:pt x="171" y="18"/>
                  </a:cubicBezTo>
                  <a:cubicBezTo>
                    <a:pt x="168" y="18"/>
                    <a:pt x="165" y="15"/>
                    <a:pt x="161" y="10"/>
                  </a:cubicBezTo>
                  <a:cubicBezTo>
                    <a:pt x="160" y="10"/>
                    <a:pt x="160" y="10"/>
                    <a:pt x="160" y="10"/>
                  </a:cubicBezTo>
                  <a:cubicBezTo>
                    <a:pt x="159" y="6"/>
                    <a:pt x="158" y="4"/>
                    <a:pt x="158" y="4"/>
                  </a:cubicBezTo>
                  <a:cubicBezTo>
                    <a:pt x="156" y="2"/>
                    <a:pt x="156" y="2"/>
                    <a:pt x="156" y="2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49" y="4"/>
                    <a:pt x="149" y="4"/>
                    <a:pt x="149" y="4"/>
                  </a:cubicBezTo>
                  <a:cubicBezTo>
                    <a:pt x="149" y="4"/>
                    <a:pt x="149" y="4"/>
                    <a:pt x="149" y="4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0"/>
                    <a:pt x="135" y="10"/>
                  </a:cubicBezTo>
                  <a:cubicBezTo>
                    <a:pt x="119" y="11"/>
                    <a:pt x="119" y="11"/>
                    <a:pt x="119" y="11"/>
                  </a:cubicBezTo>
                  <a:cubicBezTo>
                    <a:pt x="117" y="11"/>
                    <a:pt x="112" y="10"/>
                    <a:pt x="106" y="8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84" y="2"/>
                    <a:pt x="84" y="2"/>
                    <a:pt x="84" y="2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2824163" y="4541490"/>
              <a:ext cx="1068388" cy="1111250"/>
            </a:xfrm>
            <a:custGeom>
              <a:avLst/>
              <a:gdLst>
                <a:gd name="T0" fmla="*/ 10 w 284"/>
                <a:gd name="T1" fmla="*/ 182 h 296"/>
                <a:gd name="T2" fmla="*/ 41 w 284"/>
                <a:gd name="T3" fmla="*/ 181 h 296"/>
                <a:gd name="T4" fmla="*/ 42 w 284"/>
                <a:gd name="T5" fmla="*/ 195 h 296"/>
                <a:gd name="T6" fmla="*/ 68 w 284"/>
                <a:gd name="T7" fmla="*/ 221 h 296"/>
                <a:gd name="T8" fmla="*/ 72 w 284"/>
                <a:gd name="T9" fmla="*/ 260 h 296"/>
                <a:gd name="T10" fmla="*/ 110 w 284"/>
                <a:gd name="T11" fmla="*/ 270 h 296"/>
                <a:gd name="T12" fmla="*/ 118 w 284"/>
                <a:gd name="T13" fmla="*/ 282 h 296"/>
                <a:gd name="T14" fmla="*/ 136 w 284"/>
                <a:gd name="T15" fmla="*/ 296 h 296"/>
                <a:gd name="T16" fmla="*/ 136 w 284"/>
                <a:gd name="T17" fmla="*/ 284 h 296"/>
                <a:gd name="T18" fmla="*/ 135 w 284"/>
                <a:gd name="T19" fmla="*/ 244 h 296"/>
                <a:gd name="T20" fmla="*/ 162 w 284"/>
                <a:gd name="T21" fmla="*/ 236 h 296"/>
                <a:gd name="T22" fmla="*/ 190 w 284"/>
                <a:gd name="T23" fmla="*/ 236 h 296"/>
                <a:gd name="T24" fmla="*/ 220 w 284"/>
                <a:gd name="T25" fmla="*/ 233 h 296"/>
                <a:gd name="T26" fmla="*/ 256 w 284"/>
                <a:gd name="T27" fmla="*/ 211 h 296"/>
                <a:gd name="T28" fmla="*/ 265 w 284"/>
                <a:gd name="T29" fmla="*/ 214 h 296"/>
                <a:gd name="T30" fmla="*/ 270 w 284"/>
                <a:gd name="T31" fmla="*/ 216 h 296"/>
                <a:gd name="T32" fmla="*/ 284 w 284"/>
                <a:gd name="T33" fmla="*/ 205 h 296"/>
                <a:gd name="T34" fmla="*/ 274 w 284"/>
                <a:gd name="T35" fmla="*/ 194 h 296"/>
                <a:gd name="T36" fmla="*/ 252 w 284"/>
                <a:gd name="T37" fmla="*/ 180 h 296"/>
                <a:gd name="T38" fmla="*/ 236 w 284"/>
                <a:gd name="T39" fmla="*/ 182 h 296"/>
                <a:gd name="T40" fmla="*/ 230 w 284"/>
                <a:gd name="T41" fmla="*/ 170 h 296"/>
                <a:gd name="T42" fmla="*/ 234 w 284"/>
                <a:gd name="T43" fmla="*/ 155 h 296"/>
                <a:gd name="T44" fmla="*/ 226 w 284"/>
                <a:gd name="T45" fmla="*/ 136 h 296"/>
                <a:gd name="T46" fmla="*/ 232 w 284"/>
                <a:gd name="T47" fmla="*/ 106 h 296"/>
                <a:gd name="T48" fmla="*/ 216 w 284"/>
                <a:gd name="T49" fmla="*/ 102 h 296"/>
                <a:gd name="T50" fmla="*/ 200 w 284"/>
                <a:gd name="T51" fmla="*/ 84 h 296"/>
                <a:gd name="T52" fmla="*/ 198 w 284"/>
                <a:gd name="T53" fmla="*/ 74 h 296"/>
                <a:gd name="T54" fmla="*/ 206 w 284"/>
                <a:gd name="T55" fmla="*/ 66 h 296"/>
                <a:gd name="T56" fmla="*/ 236 w 284"/>
                <a:gd name="T57" fmla="*/ 63 h 296"/>
                <a:gd name="T58" fmla="*/ 243 w 284"/>
                <a:gd name="T59" fmla="*/ 66 h 296"/>
                <a:gd name="T60" fmla="*/ 256 w 284"/>
                <a:gd name="T61" fmla="*/ 54 h 296"/>
                <a:gd name="T62" fmla="*/ 235 w 284"/>
                <a:gd name="T63" fmla="*/ 52 h 296"/>
                <a:gd name="T64" fmla="*/ 227 w 284"/>
                <a:gd name="T65" fmla="*/ 44 h 296"/>
                <a:gd name="T66" fmla="*/ 222 w 284"/>
                <a:gd name="T67" fmla="*/ 22 h 296"/>
                <a:gd name="T68" fmla="*/ 198 w 284"/>
                <a:gd name="T69" fmla="*/ 34 h 296"/>
                <a:gd name="T70" fmla="*/ 201 w 284"/>
                <a:gd name="T71" fmla="*/ 50 h 296"/>
                <a:gd name="T72" fmla="*/ 193 w 284"/>
                <a:gd name="T73" fmla="*/ 62 h 296"/>
                <a:gd name="T74" fmla="*/ 183 w 284"/>
                <a:gd name="T75" fmla="*/ 85 h 296"/>
                <a:gd name="T76" fmla="*/ 183 w 284"/>
                <a:gd name="T77" fmla="*/ 98 h 296"/>
                <a:gd name="T78" fmla="*/ 178 w 284"/>
                <a:gd name="T79" fmla="*/ 104 h 296"/>
                <a:gd name="T80" fmla="*/ 173 w 284"/>
                <a:gd name="T81" fmla="*/ 107 h 296"/>
                <a:gd name="T82" fmla="*/ 154 w 284"/>
                <a:gd name="T83" fmla="*/ 112 h 296"/>
                <a:gd name="T84" fmla="*/ 138 w 284"/>
                <a:gd name="T85" fmla="*/ 110 h 296"/>
                <a:gd name="T86" fmla="*/ 129 w 284"/>
                <a:gd name="T87" fmla="*/ 106 h 296"/>
                <a:gd name="T88" fmla="*/ 122 w 284"/>
                <a:gd name="T89" fmla="*/ 84 h 296"/>
                <a:gd name="T90" fmla="*/ 113 w 284"/>
                <a:gd name="T91" fmla="*/ 64 h 296"/>
                <a:gd name="T92" fmla="*/ 110 w 284"/>
                <a:gd name="T93" fmla="*/ 57 h 296"/>
                <a:gd name="T94" fmla="*/ 100 w 284"/>
                <a:gd name="T95" fmla="*/ 52 h 296"/>
                <a:gd name="T96" fmla="*/ 86 w 284"/>
                <a:gd name="T97" fmla="*/ 44 h 296"/>
                <a:gd name="T98" fmla="*/ 86 w 284"/>
                <a:gd name="T99" fmla="*/ 35 h 296"/>
                <a:gd name="T100" fmla="*/ 77 w 284"/>
                <a:gd name="T101" fmla="*/ 29 h 296"/>
                <a:gd name="T102" fmla="*/ 61 w 284"/>
                <a:gd name="T103" fmla="*/ 42 h 296"/>
                <a:gd name="T104" fmla="*/ 50 w 284"/>
                <a:gd name="T105" fmla="*/ 21 h 296"/>
                <a:gd name="T106" fmla="*/ 40 w 284"/>
                <a:gd name="T107" fmla="*/ 10 h 296"/>
                <a:gd name="T108" fmla="*/ 28 w 284"/>
                <a:gd name="T109" fmla="*/ 33 h 296"/>
                <a:gd name="T110" fmla="*/ 28 w 284"/>
                <a:gd name="T111" fmla="*/ 54 h 296"/>
                <a:gd name="T112" fmla="*/ 46 w 284"/>
                <a:gd name="T113" fmla="*/ 70 h 296"/>
                <a:gd name="T114" fmla="*/ 31 w 284"/>
                <a:gd name="T115" fmla="*/ 128 h 296"/>
                <a:gd name="T116" fmla="*/ 2 w 284"/>
                <a:gd name="T117" fmla="*/ 174 h 296"/>
                <a:gd name="T118" fmla="*/ 2 w 284"/>
                <a:gd name="T119" fmla="*/ 182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84" h="296">
                  <a:moveTo>
                    <a:pt x="2" y="182"/>
                  </a:moveTo>
                  <a:cubicBezTo>
                    <a:pt x="0" y="187"/>
                    <a:pt x="0" y="187"/>
                    <a:pt x="0" y="187"/>
                  </a:cubicBezTo>
                  <a:cubicBezTo>
                    <a:pt x="3" y="187"/>
                    <a:pt x="6" y="185"/>
                    <a:pt x="9" y="183"/>
                  </a:cubicBezTo>
                  <a:cubicBezTo>
                    <a:pt x="10" y="182"/>
                    <a:pt x="10" y="182"/>
                    <a:pt x="10" y="182"/>
                  </a:cubicBezTo>
                  <a:cubicBezTo>
                    <a:pt x="10" y="182"/>
                    <a:pt x="10" y="182"/>
                    <a:pt x="10" y="182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37" y="175"/>
                    <a:pt x="37" y="175"/>
                    <a:pt x="37" y="175"/>
                  </a:cubicBezTo>
                  <a:cubicBezTo>
                    <a:pt x="41" y="181"/>
                    <a:pt x="41" y="181"/>
                    <a:pt x="41" y="181"/>
                  </a:cubicBezTo>
                  <a:cubicBezTo>
                    <a:pt x="42" y="181"/>
                    <a:pt x="42" y="181"/>
                    <a:pt x="42" y="181"/>
                  </a:cubicBezTo>
                  <a:cubicBezTo>
                    <a:pt x="37" y="189"/>
                    <a:pt x="37" y="189"/>
                    <a:pt x="37" y="189"/>
                  </a:cubicBezTo>
                  <a:cubicBezTo>
                    <a:pt x="42" y="194"/>
                    <a:pt x="42" y="194"/>
                    <a:pt x="42" y="194"/>
                  </a:cubicBezTo>
                  <a:cubicBezTo>
                    <a:pt x="42" y="195"/>
                    <a:pt x="42" y="195"/>
                    <a:pt x="42" y="195"/>
                  </a:cubicBezTo>
                  <a:cubicBezTo>
                    <a:pt x="42" y="196"/>
                    <a:pt x="42" y="196"/>
                    <a:pt x="42" y="196"/>
                  </a:cubicBezTo>
                  <a:cubicBezTo>
                    <a:pt x="38" y="213"/>
                    <a:pt x="38" y="213"/>
                    <a:pt x="38" y="213"/>
                  </a:cubicBezTo>
                  <a:cubicBezTo>
                    <a:pt x="49" y="220"/>
                    <a:pt x="49" y="220"/>
                    <a:pt x="49" y="220"/>
                  </a:cubicBezTo>
                  <a:cubicBezTo>
                    <a:pt x="68" y="221"/>
                    <a:pt x="68" y="221"/>
                    <a:pt x="68" y="221"/>
                  </a:cubicBezTo>
                  <a:cubicBezTo>
                    <a:pt x="65" y="225"/>
                    <a:pt x="65" y="225"/>
                    <a:pt x="65" y="225"/>
                  </a:cubicBezTo>
                  <a:cubicBezTo>
                    <a:pt x="53" y="240"/>
                    <a:pt x="47" y="248"/>
                    <a:pt x="48" y="251"/>
                  </a:cubicBezTo>
                  <a:cubicBezTo>
                    <a:pt x="55" y="253"/>
                    <a:pt x="55" y="253"/>
                    <a:pt x="55" y="253"/>
                  </a:cubicBezTo>
                  <a:cubicBezTo>
                    <a:pt x="64" y="254"/>
                    <a:pt x="70" y="256"/>
                    <a:pt x="72" y="260"/>
                  </a:cubicBezTo>
                  <a:cubicBezTo>
                    <a:pt x="74" y="265"/>
                    <a:pt x="77" y="270"/>
                    <a:pt x="79" y="275"/>
                  </a:cubicBezTo>
                  <a:cubicBezTo>
                    <a:pt x="90" y="281"/>
                    <a:pt x="90" y="281"/>
                    <a:pt x="90" y="281"/>
                  </a:cubicBezTo>
                  <a:cubicBezTo>
                    <a:pt x="96" y="282"/>
                    <a:pt x="96" y="282"/>
                    <a:pt x="96" y="282"/>
                  </a:cubicBezTo>
                  <a:cubicBezTo>
                    <a:pt x="110" y="270"/>
                    <a:pt x="110" y="270"/>
                    <a:pt x="110" y="270"/>
                  </a:cubicBezTo>
                  <a:cubicBezTo>
                    <a:pt x="118" y="281"/>
                    <a:pt x="118" y="281"/>
                    <a:pt x="118" y="281"/>
                  </a:cubicBezTo>
                  <a:cubicBezTo>
                    <a:pt x="118" y="282"/>
                    <a:pt x="118" y="282"/>
                    <a:pt x="118" y="282"/>
                  </a:cubicBezTo>
                  <a:cubicBezTo>
                    <a:pt x="118" y="282"/>
                    <a:pt x="118" y="282"/>
                    <a:pt x="118" y="282"/>
                  </a:cubicBezTo>
                  <a:cubicBezTo>
                    <a:pt x="118" y="282"/>
                    <a:pt x="118" y="282"/>
                    <a:pt x="118" y="282"/>
                  </a:cubicBezTo>
                  <a:cubicBezTo>
                    <a:pt x="120" y="292"/>
                    <a:pt x="120" y="292"/>
                    <a:pt x="120" y="292"/>
                  </a:cubicBezTo>
                  <a:cubicBezTo>
                    <a:pt x="126" y="293"/>
                    <a:pt x="126" y="293"/>
                    <a:pt x="126" y="293"/>
                  </a:cubicBezTo>
                  <a:cubicBezTo>
                    <a:pt x="126" y="293"/>
                    <a:pt x="126" y="293"/>
                    <a:pt x="126" y="293"/>
                  </a:cubicBezTo>
                  <a:cubicBezTo>
                    <a:pt x="136" y="296"/>
                    <a:pt x="136" y="296"/>
                    <a:pt x="136" y="296"/>
                  </a:cubicBezTo>
                  <a:cubicBezTo>
                    <a:pt x="138" y="296"/>
                    <a:pt x="138" y="296"/>
                    <a:pt x="138" y="296"/>
                  </a:cubicBezTo>
                  <a:cubicBezTo>
                    <a:pt x="138" y="295"/>
                    <a:pt x="138" y="295"/>
                    <a:pt x="138" y="295"/>
                  </a:cubicBezTo>
                  <a:cubicBezTo>
                    <a:pt x="136" y="285"/>
                    <a:pt x="136" y="285"/>
                    <a:pt x="136" y="285"/>
                  </a:cubicBezTo>
                  <a:cubicBezTo>
                    <a:pt x="136" y="284"/>
                    <a:pt x="136" y="284"/>
                    <a:pt x="136" y="284"/>
                  </a:cubicBezTo>
                  <a:cubicBezTo>
                    <a:pt x="131" y="261"/>
                    <a:pt x="131" y="261"/>
                    <a:pt x="131" y="261"/>
                  </a:cubicBezTo>
                  <a:cubicBezTo>
                    <a:pt x="131" y="260"/>
                    <a:pt x="131" y="260"/>
                    <a:pt x="131" y="260"/>
                  </a:cubicBezTo>
                  <a:cubicBezTo>
                    <a:pt x="134" y="244"/>
                    <a:pt x="134" y="244"/>
                    <a:pt x="134" y="244"/>
                  </a:cubicBezTo>
                  <a:cubicBezTo>
                    <a:pt x="135" y="244"/>
                    <a:pt x="135" y="244"/>
                    <a:pt x="135" y="244"/>
                  </a:cubicBezTo>
                  <a:cubicBezTo>
                    <a:pt x="136" y="244"/>
                    <a:pt x="136" y="244"/>
                    <a:pt x="136" y="244"/>
                  </a:cubicBezTo>
                  <a:cubicBezTo>
                    <a:pt x="147" y="245"/>
                    <a:pt x="147" y="245"/>
                    <a:pt x="147" y="245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62" y="236"/>
                    <a:pt x="162" y="236"/>
                    <a:pt x="162" y="236"/>
                  </a:cubicBezTo>
                  <a:cubicBezTo>
                    <a:pt x="169" y="241"/>
                    <a:pt x="174" y="246"/>
                    <a:pt x="176" y="249"/>
                  </a:cubicBezTo>
                  <a:cubicBezTo>
                    <a:pt x="178" y="248"/>
                    <a:pt x="183" y="244"/>
                    <a:pt x="189" y="237"/>
                  </a:cubicBezTo>
                  <a:cubicBezTo>
                    <a:pt x="189" y="236"/>
                    <a:pt x="189" y="236"/>
                    <a:pt x="189" y="236"/>
                  </a:cubicBezTo>
                  <a:cubicBezTo>
                    <a:pt x="190" y="236"/>
                    <a:pt x="190" y="236"/>
                    <a:pt x="190" y="236"/>
                  </a:cubicBezTo>
                  <a:cubicBezTo>
                    <a:pt x="210" y="241"/>
                    <a:pt x="210" y="241"/>
                    <a:pt x="210" y="241"/>
                  </a:cubicBezTo>
                  <a:cubicBezTo>
                    <a:pt x="219" y="234"/>
                    <a:pt x="219" y="234"/>
                    <a:pt x="219" y="234"/>
                  </a:cubicBezTo>
                  <a:cubicBezTo>
                    <a:pt x="219" y="233"/>
                    <a:pt x="219" y="233"/>
                    <a:pt x="219" y="233"/>
                  </a:cubicBezTo>
                  <a:cubicBezTo>
                    <a:pt x="220" y="233"/>
                    <a:pt x="220" y="233"/>
                    <a:pt x="220" y="233"/>
                  </a:cubicBezTo>
                  <a:cubicBezTo>
                    <a:pt x="220" y="233"/>
                    <a:pt x="220" y="233"/>
                    <a:pt x="220" y="233"/>
                  </a:cubicBezTo>
                  <a:cubicBezTo>
                    <a:pt x="220" y="233"/>
                    <a:pt x="220" y="233"/>
                    <a:pt x="220" y="233"/>
                  </a:cubicBezTo>
                  <a:cubicBezTo>
                    <a:pt x="229" y="235"/>
                    <a:pt x="229" y="235"/>
                    <a:pt x="229" y="235"/>
                  </a:cubicBezTo>
                  <a:cubicBezTo>
                    <a:pt x="256" y="211"/>
                    <a:pt x="256" y="211"/>
                    <a:pt x="256" y="211"/>
                  </a:cubicBezTo>
                  <a:cubicBezTo>
                    <a:pt x="264" y="213"/>
                    <a:pt x="264" y="213"/>
                    <a:pt x="264" y="213"/>
                  </a:cubicBezTo>
                  <a:cubicBezTo>
                    <a:pt x="264" y="213"/>
                    <a:pt x="264" y="213"/>
                    <a:pt x="264" y="213"/>
                  </a:cubicBezTo>
                  <a:cubicBezTo>
                    <a:pt x="265" y="214"/>
                    <a:pt x="265" y="214"/>
                    <a:pt x="265" y="214"/>
                  </a:cubicBezTo>
                  <a:cubicBezTo>
                    <a:pt x="265" y="214"/>
                    <a:pt x="265" y="214"/>
                    <a:pt x="265" y="214"/>
                  </a:cubicBezTo>
                  <a:cubicBezTo>
                    <a:pt x="266" y="214"/>
                    <a:pt x="266" y="214"/>
                    <a:pt x="266" y="214"/>
                  </a:cubicBezTo>
                  <a:cubicBezTo>
                    <a:pt x="268" y="218"/>
                    <a:pt x="268" y="218"/>
                    <a:pt x="268" y="218"/>
                  </a:cubicBezTo>
                  <a:cubicBezTo>
                    <a:pt x="270" y="216"/>
                    <a:pt x="270" y="216"/>
                    <a:pt x="270" y="216"/>
                  </a:cubicBezTo>
                  <a:cubicBezTo>
                    <a:pt x="270" y="216"/>
                    <a:pt x="270" y="216"/>
                    <a:pt x="270" y="216"/>
                  </a:cubicBezTo>
                  <a:cubicBezTo>
                    <a:pt x="270" y="215"/>
                    <a:pt x="270" y="215"/>
                    <a:pt x="270" y="215"/>
                  </a:cubicBezTo>
                  <a:cubicBezTo>
                    <a:pt x="270" y="215"/>
                    <a:pt x="270" y="215"/>
                    <a:pt x="270" y="215"/>
                  </a:cubicBezTo>
                  <a:cubicBezTo>
                    <a:pt x="278" y="211"/>
                    <a:pt x="278" y="211"/>
                    <a:pt x="278" y="211"/>
                  </a:cubicBezTo>
                  <a:cubicBezTo>
                    <a:pt x="284" y="205"/>
                    <a:pt x="284" y="205"/>
                    <a:pt x="284" y="205"/>
                  </a:cubicBezTo>
                  <a:cubicBezTo>
                    <a:pt x="283" y="193"/>
                    <a:pt x="283" y="193"/>
                    <a:pt x="283" y="193"/>
                  </a:cubicBezTo>
                  <a:cubicBezTo>
                    <a:pt x="282" y="191"/>
                    <a:pt x="282" y="191"/>
                    <a:pt x="282" y="191"/>
                  </a:cubicBezTo>
                  <a:cubicBezTo>
                    <a:pt x="274" y="194"/>
                    <a:pt x="274" y="194"/>
                    <a:pt x="274" y="194"/>
                  </a:cubicBezTo>
                  <a:cubicBezTo>
                    <a:pt x="274" y="194"/>
                    <a:pt x="274" y="194"/>
                    <a:pt x="274" y="194"/>
                  </a:cubicBezTo>
                  <a:cubicBezTo>
                    <a:pt x="272" y="195"/>
                    <a:pt x="270" y="196"/>
                    <a:pt x="267" y="196"/>
                  </a:cubicBezTo>
                  <a:cubicBezTo>
                    <a:pt x="258" y="196"/>
                    <a:pt x="258" y="196"/>
                    <a:pt x="258" y="196"/>
                  </a:cubicBezTo>
                  <a:cubicBezTo>
                    <a:pt x="255" y="196"/>
                    <a:pt x="254" y="195"/>
                    <a:pt x="252" y="193"/>
                  </a:cubicBezTo>
                  <a:cubicBezTo>
                    <a:pt x="252" y="180"/>
                    <a:pt x="252" y="180"/>
                    <a:pt x="252" y="180"/>
                  </a:cubicBezTo>
                  <a:cubicBezTo>
                    <a:pt x="249" y="179"/>
                    <a:pt x="248" y="178"/>
                    <a:pt x="246" y="178"/>
                  </a:cubicBezTo>
                  <a:cubicBezTo>
                    <a:pt x="244" y="179"/>
                    <a:pt x="244" y="179"/>
                    <a:pt x="244" y="179"/>
                  </a:cubicBezTo>
                  <a:cubicBezTo>
                    <a:pt x="242" y="180"/>
                    <a:pt x="242" y="180"/>
                    <a:pt x="242" y="180"/>
                  </a:cubicBezTo>
                  <a:cubicBezTo>
                    <a:pt x="236" y="182"/>
                    <a:pt x="236" y="182"/>
                    <a:pt x="236" y="182"/>
                  </a:cubicBezTo>
                  <a:cubicBezTo>
                    <a:pt x="234" y="182"/>
                    <a:pt x="234" y="182"/>
                    <a:pt x="234" y="182"/>
                  </a:cubicBezTo>
                  <a:cubicBezTo>
                    <a:pt x="234" y="181"/>
                    <a:pt x="234" y="181"/>
                    <a:pt x="234" y="181"/>
                  </a:cubicBezTo>
                  <a:cubicBezTo>
                    <a:pt x="231" y="175"/>
                    <a:pt x="231" y="175"/>
                    <a:pt x="231" y="175"/>
                  </a:cubicBezTo>
                  <a:cubicBezTo>
                    <a:pt x="230" y="170"/>
                    <a:pt x="230" y="170"/>
                    <a:pt x="230" y="170"/>
                  </a:cubicBezTo>
                  <a:cubicBezTo>
                    <a:pt x="230" y="170"/>
                    <a:pt x="230" y="170"/>
                    <a:pt x="230" y="170"/>
                  </a:cubicBezTo>
                  <a:cubicBezTo>
                    <a:pt x="234" y="155"/>
                    <a:pt x="234" y="155"/>
                    <a:pt x="234" y="155"/>
                  </a:cubicBezTo>
                  <a:cubicBezTo>
                    <a:pt x="234" y="155"/>
                    <a:pt x="234" y="155"/>
                    <a:pt x="234" y="155"/>
                  </a:cubicBezTo>
                  <a:cubicBezTo>
                    <a:pt x="234" y="155"/>
                    <a:pt x="234" y="155"/>
                    <a:pt x="234" y="155"/>
                  </a:cubicBezTo>
                  <a:cubicBezTo>
                    <a:pt x="234" y="154"/>
                    <a:pt x="234" y="154"/>
                    <a:pt x="234" y="154"/>
                  </a:cubicBezTo>
                  <a:cubicBezTo>
                    <a:pt x="238" y="147"/>
                    <a:pt x="238" y="147"/>
                    <a:pt x="238" y="147"/>
                  </a:cubicBezTo>
                  <a:cubicBezTo>
                    <a:pt x="226" y="137"/>
                    <a:pt x="226" y="137"/>
                    <a:pt x="226" y="137"/>
                  </a:cubicBezTo>
                  <a:cubicBezTo>
                    <a:pt x="226" y="136"/>
                    <a:pt x="226" y="136"/>
                    <a:pt x="226" y="136"/>
                  </a:cubicBezTo>
                  <a:cubicBezTo>
                    <a:pt x="226" y="136"/>
                    <a:pt x="226" y="136"/>
                    <a:pt x="226" y="136"/>
                  </a:cubicBezTo>
                  <a:cubicBezTo>
                    <a:pt x="226" y="124"/>
                    <a:pt x="226" y="124"/>
                    <a:pt x="226" y="124"/>
                  </a:cubicBezTo>
                  <a:cubicBezTo>
                    <a:pt x="226" y="124"/>
                    <a:pt x="226" y="124"/>
                    <a:pt x="226" y="124"/>
                  </a:cubicBezTo>
                  <a:cubicBezTo>
                    <a:pt x="232" y="106"/>
                    <a:pt x="232" y="106"/>
                    <a:pt x="232" y="106"/>
                  </a:cubicBezTo>
                  <a:cubicBezTo>
                    <a:pt x="228" y="96"/>
                    <a:pt x="228" y="96"/>
                    <a:pt x="228" y="96"/>
                  </a:cubicBezTo>
                  <a:cubicBezTo>
                    <a:pt x="225" y="95"/>
                    <a:pt x="225" y="95"/>
                    <a:pt x="225" y="95"/>
                  </a:cubicBezTo>
                  <a:cubicBezTo>
                    <a:pt x="220" y="95"/>
                    <a:pt x="220" y="95"/>
                    <a:pt x="220" y="95"/>
                  </a:cubicBezTo>
                  <a:cubicBezTo>
                    <a:pt x="216" y="102"/>
                    <a:pt x="216" y="102"/>
                    <a:pt x="216" y="102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05" y="95"/>
                    <a:pt x="205" y="95"/>
                    <a:pt x="205" y="95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199" y="76"/>
                    <a:pt x="199" y="76"/>
                    <a:pt x="199" y="76"/>
                  </a:cubicBezTo>
                  <a:cubicBezTo>
                    <a:pt x="199" y="75"/>
                    <a:pt x="199" y="75"/>
                    <a:pt x="199" y="75"/>
                  </a:cubicBezTo>
                  <a:cubicBezTo>
                    <a:pt x="198" y="74"/>
                    <a:pt x="198" y="74"/>
                    <a:pt x="198" y="74"/>
                  </a:cubicBezTo>
                  <a:cubicBezTo>
                    <a:pt x="200" y="74"/>
                    <a:pt x="200" y="74"/>
                    <a:pt x="200" y="74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10" y="65"/>
                    <a:pt x="210" y="65"/>
                    <a:pt x="210" y="65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36" y="63"/>
                    <a:pt x="236" y="63"/>
                    <a:pt x="236" y="63"/>
                  </a:cubicBezTo>
                  <a:cubicBezTo>
                    <a:pt x="236" y="63"/>
                    <a:pt x="236" y="63"/>
                    <a:pt x="236" y="63"/>
                  </a:cubicBezTo>
                  <a:cubicBezTo>
                    <a:pt x="239" y="64"/>
                    <a:pt x="239" y="64"/>
                    <a:pt x="239" y="64"/>
                  </a:cubicBezTo>
                  <a:cubicBezTo>
                    <a:pt x="240" y="64"/>
                    <a:pt x="240" y="64"/>
                    <a:pt x="240" y="64"/>
                  </a:cubicBezTo>
                  <a:cubicBezTo>
                    <a:pt x="243" y="66"/>
                    <a:pt x="243" y="66"/>
                    <a:pt x="243" y="66"/>
                  </a:cubicBezTo>
                  <a:cubicBezTo>
                    <a:pt x="248" y="63"/>
                    <a:pt x="248" y="63"/>
                    <a:pt x="248" y="63"/>
                  </a:cubicBezTo>
                  <a:cubicBezTo>
                    <a:pt x="253" y="60"/>
                    <a:pt x="253" y="60"/>
                    <a:pt x="253" y="60"/>
                  </a:cubicBezTo>
                  <a:cubicBezTo>
                    <a:pt x="256" y="56"/>
                    <a:pt x="256" y="56"/>
                    <a:pt x="256" y="56"/>
                  </a:cubicBezTo>
                  <a:cubicBezTo>
                    <a:pt x="256" y="54"/>
                    <a:pt x="256" y="54"/>
                    <a:pt x="256" y="54"/>
                  </a:cubicBezTo>
                  <a:cubicBezTo>
                    <a:pt x="256" y="45"/>
                    <a:pt x="256" y="45"/>
                    <a:pt x="256" y="45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43" y="47"/>
                    <a:pt x="243" y="47"/>
                    <a:pt x="243" y="47"/>
                  </a:cubicBezTo>
                  <a:cubicBezTo>
                    <a:pt x="240" y="50"/>
                    <a:pt x="238" y="52"/>
                    <a:pt x="235" y="52"/>
                  </a:cubicBezTo>
                  <a:cubicBezTo>
                    <a:pt x="232" y="52"/>
                    <a:pt x="230" y="49"/>
                    <a:pt x="227" y="45"/>
                  </a:cubicBezTo>
                  <a:cubicBezTo>
                    <a:pt x="227" y="45"/>
                    <a:pt x="227" y="45"/>
                    <a:pt x="227" y="45"/>
                  </a:cubicBezTo>
                  <a:cubicBezTo>
                    <a:pt x="227" y="45"/>
                    <a:pt x="227" y="45"/>
                    <a:pt x="227" y="45"/>
                  </a:cubicBezTo>
                  <a:cubicBezTo>
                    <a:pt x="227" y="44"/>
                    <a:pt x="227" y="44"/>
                    <a:pt x="227" y="44"/>
                  </a:cubicBezTo>
                  <a:cubicBezTo>
                    <a:pt x="226" y="39"/>
                    <a:pt x="226" y="39"/>
                    <a:pt x="226" y="39"/>
                  </a:cubicBezTo>
                  <a:cubicBezTo>
                    <a:pt x="226" y="38"/>
                    <a:pt x="226" y="38"/>
                    <a:pt x="226" y="38"/>
                  </a:cubicBezTo>
                  <a:cubicBezTo>
                    <a:pt x="227" y="33"/>
                    <a:pt x="227" y="33"/>
                    <a:pt x="227" y="33"/>
                  </a:cubicBezTo>
                  <a:cubicBezTo>
                    <a:pt x="222" y="22"/>
                    <a:pt x="222" y="22"/>
                    <a:pt x="222" y="22"/>
                  </a:cubicBezTo>
                  <a:cubicBezTo>
                    <a:pt x="214" y="24"/>
                    <a:pt x="214" y="24"/>
                    <a:pt x="214" y="24"/>
                  </a:cubicBezTo>
                  <a:cubicBezTo>
                    <a:pt x="210" y="28"/>
                    <a:pt x="210" y="28"/>
                    <a:pt x="210" y="28"/>
                  </a:cubicBezTo>
                  <a:cubicBezTo>
                    <a:pt x="212" y="40"/>
                    <a:pt x="212" y="40"/>
                    <a:pt x="212" y="40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202" y="41"/>
                    <a:pt x="202" y="41"/>
                    <a:pt x="202" y="41"/>
                  </a:cubicBezTo>
                  <a:cubicBezTo>
                    <a:pt x="202" y="41"/>
                    <a:pt x="202" y="41"/>
                    <a:pt x="202" y="41"/>
                  </a:cubicBezTo>
                  <a:cubicBezTo>
                    <a:pt x="202" y="42"/>
                    <a:pt x="202" y="42"/>
                    <a:pt x="202" y="42"/>
                  </a:cubicBezTo>
                  <a:cubicBezTo>
                    <a:pt x="201" y="50"/>
                    <a:pt x="201" y="50"/>
                    <a:pt x="201" y="50"/>
                  </a:cubicBezTo>
                  <a:cubicBezTo>
                    <a:pt x="201" y="51"/>
                    <a:pt x="201" y="51"/>
                    <a:pt x="201" y="51"/>
                  </a:cubicBezTo>
                  <a:cubicBezTo>
                    <a:pt x="200" y="51"/>
                    <a:pt x="200" y="51"/>
                    <a:pt x="200" y="51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79" y="76"/>
                    <a:pt x="179" y="76"/>
                    <a:pt x="179" y="76"/>
                  </a:cubicBezTo>
                  <a:cubicBezTo>
                    <a:pt x="179" y="78"/>
                    <a:pt x="180" y="81"/>
                    <a:pt x="182" y="85"/>
                  </a:cubicBezTo>
                  <a:cubicBezTo>
                    <a:pt x="183" y="85"/>
                    <a:pt x="183" y="85"/>
                    <a:pt x="183" y="85"/>
                  </a:cubicBezTo>
                  <a:cubicBezTo>
                    <a:pt x="183" y="86"/>
                    <a:pt x="183" y="86"/>
                    <a:pt x="183" y="86"/>
                  </a:cubicBezTo>
                  <a:cubicBezTo>
                    <a:pt x="184" y="96"/>
                    <a:pt x="184" y="96"/>
                    <a:pt x="184" y="96"/>
                  </a:cubicBezTo>
                  <a:cubicBezTo>
                    <a:pt x="184" y="97"/>
                    <a:pt x="184" y="97"/>
                    <a:pt x="184" y="97"/>
                  </a:cubicBezTo>
                  <a:cubicBezTo>
                    <a:pt x="183" y="98"/>
                    <a:pt x="183" y="98"/>
                    <a:pt x="183" y="98"/>
                  </a:cubicBezTo>
                  <a:cubicBezTo>
                    <a:pt x="178" y="104"/>
                    <a:pt x="178" y="104"/>
                    <a:pt x="178" y="104"/>
                  </a:cubicBezTo>
                  <a:cubicBezTo>
                    <a:pt x="178" y="104"/>
                    <a:pt x="178" y="104"/>
                    <a:pt x="178" y="104"/>
                  </a:cubicBezTo>
                  <a:cubicBezTo>
                    <a:pt x="178" y="104"/>
                    <a:pt x="178" y="104"/>
                    <a:pt x="178" y="104"/>
                  </a:cubicBezTo>
                  <a:cubicBezTo>
                    <a:pt x="178" y="104"/>
                    <a:pt x="178" y="104"/>
                    <a:pt x="178" y="104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3" y="107"/>
                    <a:pt x="173" y="107"/>
                    <a:pt x="173" y="107"/>
                  </a:cubicBezTo>
                  <a:cubicBezTo>
                    <a:pt x="172" y="107"/>
                    <a:pt x="172" y="107"/>
                    <a:pt x="172" y="107"/>
                  </a:cubicBezTo>
                  <a:cubicBezTo>
                    <a:pt x="163" y="105"/>
                    <a:pt x="163" y="105"/>
                    <a:pt x="163" y="105"/>
                  </a:cubicBezTo>
                  <a:cubicBezTo>
                    <a:pt x="162" y="105"/>
                    <a:pt x="160" y="106"/>
                    <a:pt x="158" y="107"/>
                  </a:cubicBezTo>
                  <a:cubicBezTo>
                    <a:pt x="154" y="112"/>
                    <a:pt x="154" y="112"/>
                    <a:pt x="154" y="112"/>
                  </a:cubicBezTo>
                  <a:cubicBezTo>
                    <a:pt x="150" y="116"/>
                    <a:pt x="150" y="116"/>
                    <a:pt x="150" y="116"/>
                  </a:cubicBezTo>
                  <a:cubicBezTo>
                    <a:pt x="148" y="119"/>
                    <a:pt x="146" y="120"/>
                    <a:pt x="141" y="119"/>
                  </a:cubicBezTo>
                  <a:cubicBezTo>
                    <a:pt x="138" y="119"/>
                    <a:pt x="138" y="116"/>
                    <a:pt x="138" y="112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07"/>
                    <a:pt x="138" y="107"/>
                    <a:pt x="138" y="107"/>
                  </a:cubicBezTo>
                  <a:cubicBezTo>
                    <a:pt x="136" y="109"/>
                    <a:pt x="136" y="109"/>
                    <a:pt x="136" y="109"/>
                  </a:cubicBezTo>
                  <a:cubicBezTo>
                    <a:pt x="135" y="110"/>
                    <a:pt x="134" y="111"/>
                    <a:pt x="132" y="111"/>
                  </a:cubicBezTo>
                  <a:cubicBezTo>
                    <a:pt x="131" y="110"/>
                    <a:pt x="130" y="109"/>
                    <a:pt x="129" y="106"/>
                  </a:cubicBezTo>
                  <a:cubicBezTo>
                    <a:pt x="129" y="106"/>
                    <a:pt x="129" y="106"/>
                    <a:pt x="129" y="106"/>
                  </a:cubicBezTo>
                  <a:cubicBezTo>
                    <a:pt x="128" y="96"/>
                    <a:pt x="128" y="96"/>
                    <a:pt x="128" y="96"/>
                  </a:cubicBezTo>
                  <a:cubicBezTo>
                    <a:pt x="126" y="88"/>
                    <a:pt x="126" y="88"/>
                    <a:pt x="126" y="88"/>
                  </a:cubicBezTo>
                  <a:cubicBezTo>
                    <a:pt x="122" y="84"/>
                    <a:pt x="122" y="84"/>
                    <a:pt x="122" y="84"/>
                  </a:cubicBezTo>
                  <a:cubicBezTo>
                    <a:pt x="122" y="84"/>
                    <a:pt x="122" y="84"/>
                    <a:pt x="122" y="84"/>
                  </a:cubicBezTo>
                  <a:cubicBezTo>
                    <a:pt x="122" y="83"/>
                    <a:pt x="122" y="83"/>
                    <a:pt x="122" y="83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10" y="58"/>
                    <a:pt x="110" y="58"/>
                    <a:pt x="110" y="58"/>
                  </a:cubicBezTo>
                  <a:cubicBezTo>
                    <a:pt x="110" y="58"/>
                    <a:pt x="110" y="58"/>
                    <a:pt x="110" y="58"/>
                  </a:cubicBezTo>
                  <a:cubicBezTo>
                    <a:pt x="110" y="58"/>
                    <a:pt x="110" y="58"/>
                    <a:pt x="110" y="58"/>
                  </a:cubicBezTo>
                  <a:cubicBezTo>
                    <a:pt x="110" y="57"/>
                    <a:pt x="110" y="57"/>
                    <a:pt x="110" y="57"/>
                  </a:cubicBezTo>
                  <a:cubicBezTo>
                    <a:pt x="108" y="47"/>
                    <a:pt x="108" y="47"/>
                    <a:pt x="108" y="47"/>
                  </a:cubicBezTo>
                  <a:cubicBezTo>
                    <a:pt x="107" y="45"/>
                    <a:pt x="107" y="45"/>
                    <a:pt x="107" y="45"/>
                  </a:cubicBezTo>
                  <a:cubicBezTo>
                    <a:pt x="106" y="46"/>
                    <a:pt x="106" y="46"/>
                    <a:pt x="106" y="46"/>
                  </a:cubicBezTo>
                  <a:cubicBezTo>
                    <a:pt x="103" y="50"/>
                    <a:pt x="101" y="52"/>
                    <a:pt x="100" y="52"/>
                  </a:cubicBezTo>
                  <a:cubicBezTo>
                    <a:pt x="99" y="52"/>
                    <a:pt x="97" y="50"/>
                    <a:pt x="94" y="48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7" y="44"/>
                    <a:pt x="87" y="44"/>
                    <a:pt x="87" y="44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6" y="35"/>
                    <a:pt x="86" y="35"/>
                    <a:pt x="86" y="35"/>
                  </a:cubicBezTo>
                  <a:cubicBezTo>
                    <a:pt x="86" y="35"/>
                    <a:pt x="86" y="35"/>
                    <a:pt x="86" y="35"/>
                  </a:cubicBezTo>
                  <a:cubicBezTo>
                    <a:pt x="84" y="29"/>
                    <a:pt x="84" y="29"/>
                    <a:pt x="84" y="29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8" y="21"/>
                    <a:pt x="78" y="21"/>
                    <a:pt x="78" y="21"/>
                  </a:cubicBezTo>
                  <a:cubicBezTo>
                    <a:pt x="78" y="24"/>
                    <a:pt x="78" y="27"/>
                    <a:pt x="77" y="29"/>
                  </a:cubicBezTo>
                  <a:cubicBezTo>
                    <a:pt x="76" y="31"/>
                    <a:pt x="75" y="33"/>
                    <a:pt x="72" y="35"/>
                  </a:cubicBezTo>
                  <a:cubicBezTo>
                    <a:pt x="72" y="38"/>
                    <a:pt x="70" y="40"/>
                    <a:pt x="69" y="41"/>
                  </a:cubicBezTo>
                  <a:cubicBezTo>
                    <a:pt x="66" y="44"/>
                    <a:pt x="64" y="44"/>
                    <a:pt x="62" y="42"/>
                  </a:cubicBezTo>
                  <a:cubicBezTo>
                    <a:pt x="61" y="42"/>
                    <a:pt x="61" y="42"/>
                    <a:pt x="61" y="42"/>
                  </a:cubicBezTo>
                  <a:cubicBezTo>
                    <a:pt x="58" y="41"/>
                    <a:pt x="58" y="38"/>
                    <a:pt x="58" y="33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1" y="27"/>
                    <a:pt x="50" y="24"/>
                    <a:pt x="50" y="21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7"/>
                    <a:pt x="41" y="20"/>
                    <a:pt x="41" y="22"/>
                  </a:cubicBezTo>
                  <a:cubicBezTo>
                    <a:pt x="41" y="26"/>
                    <a:pt x="39" y="29"/>
                    <a:pt x="36" y="30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6" y="48"/>
                    <a:pt x="26" y="48"/>
                    <a:pt x="26" y="48"/>
                  </a:cubicBezTo>
                  <a:cubicBezTo>
                    <a:pt x="26" y="52"/>
                    <a:pt x="27" y="54"/>
                    <a:pt x="28" y="54"/>
                  </a:cubicBezTo>
                  <a:cubicBezTo>
                    <a:pt x="30" y="55"/>
                    <a:pt x="33" y="55"/>
                    <a:pt x="36" y="53"/>
                  </a:cubicBezTo>
                  <a:cubicBezTo>
                    <a:pt x="38" y="52"/>
                    <a:pt x="38" y="52"/>
                    <a:pt x="38" y="52"/>
                  </a:cubicBezTo>
                  <a:cubicBezTo>
                    <a:pt x="46" y="69"/>
                    <a:pt x="46" y="69"/>
                    <a:pt x="46" y="69"/>
                  </a:cubicBezTo>
                  <a:cubicBezTo>
                    <a:pt x="46" y="70"/>
                    <a:pt x="46" y="70"/>
                    <a:pt x="46" y="70"/>
                  </a:cubicBezTo>
                  <a:cubicBezTo>
                    <a:pt x="46" y="70"/>
                    <a:pt x="46" y="70"/>
                    <a:pt x="46" y="70"/>
                  </a:cubicBezTo>
                  <a:cubicBezTo>
                    <a:pt x="46" y="70"/>
                    <a:pt x="46" y="70"/>
                    <a:pt x="46" y="70"/>
                  </a:cubicBezTo>
                  <a:cubicBezTo>
                    <a:pt x="43" y="102"/>
                    <a:pt x="40" y="120"/>
                    <a:pt x="36" y="125"/>
                  </a:cubicBezTo>
                  <a:cubicBezTo>
                    <a:pt x="35" y="126"/>
                    <a:pt x="34" y="127"/>
                    <a:pt x="31" y="128"/>
                  </a:cubicBezTo>
                  <a:cubicBezTo>
                    <a:pt x="28" y="128"/>
                    <a:pt x="26" y="127"/>
                    <a:pt x="24" y="126"/>
                  </a:cubicBezTo>
                  <a:cubicBezTo>
                    <a:pt x="13" y="146"/>
                    <a:pt x="6" y="157"/>
                    <a:pt x="3" y="159"/>
                  </a:cubicBezTo>
                  <a:cubicBezTo>
                    <a:pt x="4" y="159"/>
                    <a:pt x="4" y="159"/>
                    <a:pt x="4" y="159"/>
                  </a:cubicBezTo>
                  <a:cubicBezTo>
                    <a:pt x="2" y="159"/>
                    <a:pt x="1" y="164"/>
                    <a:pt x="2" y="174"/>
                  </a:cubicBezTo>
                  <a:cubicBezTo>
                    <a:pt x="4" y="176"/>
                    <a:pt x="4" y="176"/>
                    <a:pt x="4" y="176"/>
                  </a:cubicBezTo>
                  <a:cubicBezTo>
                    <a:pt x="5" y="176"/>
                    <a:pt x="5" y="176"/>
                    <a:pt x="5" y="176"/>
                  </a:cubicBezTo>
                  <a:cubicBezTo>
                    <a:pt x="6" y="177"/>
                    <a:pt x="6" y="177"/>
                    <a:pt x="6" y="177"/>
                  </a:cubicBezTo>
                  <a:lnTo>
                    <a:pt x="2" y="18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" name="Freeform 13"/>
            <p:cNvSpPr>
              <a:spLocks/>
            </p:cNvSpPr>
            <p:nvPr/>
          </p:nvSpPr>
          <p:spPr bwMode="auto">
            <a:xfrm>
              <a:off x="3590926" y="4525615"/>
              <a:ext cx="722313" cy="623888"/>
            </a:xfrm>
            <a:custGeom>
              <a:avLst/>
              <a:gdLst>
                <a:gd name="T0" fmla="*/ 142 w 192"/>
                <a:gd name="T1" fmla="*/ 7 h 166"/>
                <a:gd name="T2" fmla="*/ 131 w 192"/>
                <a:gd name="T3" fmla="*/ 10 h 166"/>
                <a:gd name="T4" fmla="*/ 129 w 192"/>
                <a:gd name="T5" fmla="*/ 0 h 166"/>
                <a:gd name="T6" fmla="*/ 125 w 192"/>
                <a:gd name="T7" fmla="*/ 10 h 166"/>
                <a:gd name="T8" fmla="*/ 119 w 192"/>
                <a:gd name="T9" fmla="*/ 18 h 166"/>
                <a:gd name="T10" fmla="*/ 108 w 192"/>
                <a:gd name="T11" fmla="*/ 17 h 166"/>
                <a:gd name="T12" fmla="*/ 106 w 192"/>
                <a:gd name="T13" fmla="*/ 25 h 166"/>
                <a:gd name="T14" fmla="*/ 94 w 192"/>
                <a:gd name="T15" fmla="*/ 28 h 166"/>
                <a:gd name="T16" fmla="*/ 90 w 192"/>
                <a:gd name="T17" fmla="*/ 30 h 166"/>
                <a:gd name="T18" fmla="*/ 80 w 192"/>
                <a:gd name="T19" fmla="*/ 26 h 166"/>
                <a:gd name="T20" fmla="*/ 73 w 192"/>
                <a:gd name="T21" fmla="*/ 24 h 166"/>
                <a:gd name="T22" fmla="*/ 84 w 192"/>
                <a:gd name="T23" fmla="*/ 40 h 166"/>
                <a:gd name="T24" fmla="*/ 90 w 192"/>
                <a:gd name="T25" fmla="*/ 46 h 166"/>
                <a:gd name="T26" fmla="*/ 88 w 192"/>
                <a:gd name="T27" fmla="*/ 55 h 166"/>
                <a:gd name="T28" fmla="*/ 69 w 192"/>
                <a:gd name="T29" fmla="*/ 64 h 166"/>
                <a:gd name="T30" fmla="*/ 62 w 192"/>
                <a:gd name="T31" fmla="*/ 65 h 166"/>
                <a:gd name="T32" fmla="*/ 55 w 192"/>
                <a:gd name="T33" fmla="*/ 63 h 166"/>
                <a:gd name="T34" fmla="*/ 47 w 192"/>
                <a:gd name="T35" fmla="*/ 71 h 166"/>
                <a:gd name="T36" fmla="*/ 39 w 192"/>
                <a:gd name="T37" fmla="*/ 74 h 166"/>
                <a:gd name="T38" fmla="*/ 8 w 192"/>
                <a:gd name="T39" fmla="*/ 74 h 166"/>
                <a:gd name="T40" fmla="*/ 4 w 192"/>
                <a:gd name="T41" fmla="*/ 96 h 166"/>
                <a:gd name="T42" fmla="*/ 11 w 192"/>
                <a:gd name="T43" fmla="*/ 100 h 166"/>
                <a:gd name="T44" fmla="*/ 15 w 192"/>
                <a:gd name="T45" fmla="*/ 95 h 166"/>
                <a:gd name="T46" fmla="*/ 28 w 192"/>
                <a:gd name="T47" fmla="*/ 96 h 166"/>
                <a:gd name="T48" fmla="*/ 31 w 192"/>
                <a:gd name="T49" fmla="*/ 118 h 166"/>
                <a:gd name="T50" fmla="*/ 26 w 192"/>
                <a:gd name="T51" fmla="*/ 130 h 166"/>
                <a:gd name="T52" fmla="*/ 38 w 192"/>
                <a:gd name="T53" fmla="*/ 148 h 166"/>
                <a:gd name="T54" fmla="*/ 33 w 192"/>
                <a:gd name="T55" fmla="*/ 166 h 166"/>
                <a:gd name="T56" fmla="*/ 46 w 192"/>
                <a:gd name="T57" fmla="*/ 159 h 166"/>
                <a:gd name="T58" fmla="*/ 55 w 192"/>
                <a:gd name="T59" fmla="*/ 160 h 166"/>
                <a:gd name="T60" fmla="*/ 84 w 192"/>
                <a:gd name="T61" fmla="*/ 160 h 166"/>
                <a:gd name="T62" fmla="*/ 98 w 192"/>
                <a:gd name="T63" fmla="*/ 150 h 166"/>
                <a:gd name="T64" fmla="*/ 114 w 192"/>
                <a:gd name="T65" fmla="*/ 137 h 166"/>
                <a:gd name="T66" fmla="*/ 124 w 192"/>
                <a:gd name="T67" fmla="*/ 141 h 166"/>
                <a:gd name="T68" fmla="*/ 137 w 192"/>
                <a:gd name="T69" fmla="*/ 146 h 166"/>
                <a:gd name="T70" fmla="*/ 146 w 192"/>
                <a:gd name="T71" fmla="*/ 149 h 166"/>
                <a:gd name="T72" fmla="*/ 148 w 192"/>
                <a:gd name="T73" fmla="*/ 144 h 166"/>
                <a:gd name="T74" fmla="*/ 151 w 192"/>
                <a:gd name="T75" fmla="*/ 142 h 166"/>
                <a:gd name="T76" fmla="*/ 157 w 192"/>
                <a:gd name="T77" fmla="*/ 138 h 166"/>
                <a:gd name="T78" fmla="*/ 173 w 192"/>
                <a:gd name="T79" fmla="*/ 126 h 166"/>
                <a:gd name="T80" fmla="*/ 176 w 192"/>
                <a:gd name="T81" fmla="*/ 124 h 166"/>
                <a:gd name="T82" fmla="*/ 183 w 192"/>
                <a:gd name="T83" fmla="*/ 122 h 166"/>
                <a:gd name="T84" fmla="*/ 190 w 192"/>
                <a:gd name="T85" fmla="*/ 118 h 166"/>
                <a:gd name="T86" fmla="*/ 186 w 192"/>
                <a:gd name="T87" fmla="*/ 103 h 166"/>
                <a:gd name="T88" fmla="*/ 188 w 192"/>
                <a:gd name="T89" fmla="*/ 94 h 166"/>
                <a:gd name="T90" fmla="*/ 174 w 192"/>
                <a:gd name="T91" fmla="*/ 83 h 166"/>
                <a:gd name="T92" fmla="*/ 186 w 192"/>
                <a:gd name="T93" fmla="*/ 34 h 166"/>
                <a:gd name="T94" fmla="*/ 178 w 192"/>
                <a:gd name="T95" fmla="*/ 38 h 166"/>
                <a:gd name="T96" fmla="*/ 168 w 192"/>
                <a:gd name="T97" fmla="*/ 38 h 166"/>
                <a:gd name="T98" fmla="*/ 167 w 192"/>
                <a:gd name="T99" fmla="*/ 34 h 166"/>
                <a:gd name="T100" fmla="*/ 166 w 192"/>
                <a:gd name="T101" fmla="*/ 32 h 166"/>
                <a:gd name="T102" fmla="*/ 156 w 192"/>
                <a:gd name="T103" fmla="*/ 2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92" h="166">
                  <a:moveTo>
                    <a:pt x="150" y="3"/>
                  </a:moveTo>
                  <a:cubicBezTo>
                    <a:pt x="148" y="2"/>
                    <a:pt x="148" y="2"/>
                    <a:pt x="148" y="2"/>
                  </a:cubicBezTo>
                  <a:cubicBezTo>
                    <a:pt x="144" y="4"/>
                    <a:pt x="144" y="4"/>
                    <a:pt x="144" y="4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1" y="11"/>
                    <a:pt x="139" y="13"/>
                    <a:pt x="136" y="13"/>
                  </a:cubicBezTo>
                  <a:cubicBezTo>
                    <a:pt x="135" y="13"/>
                    <a:pt x="133" y="12"/>
                    <a:pt x="132" y="10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0" y="5"/>
                    <a:pt x="130" y="5"/>
                    <a:pt x="130" y="5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10"/>
                    <a:pt x="125" y="10"/>
                    <a:pt x="125" y="10"/>
                  </a:cubicBezTo>
                  <a:cubicBezTo>
                    <a:pt x="125" y="10"/>
                    <a:pt x="125" y="10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0" y="17"/>
                    <a:pt x="120" y="17"/>
                    <a:pt x="120" y="17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08" y="17"/>
                    <a:pt x="108" y="17"/>
                    <a:pt x="108" y="17"/>
                  </a:cubicBezTo>
                  <a:cubicBezTo>
                    <a:pt x="108" y="17"/>
                    <a:pt x="108" y="17"/>
                    <a:pt x="108" y="17"/>
                  </a:cubicBezTo>
                  <a:cubicBezTo>
                    <a:pt x="108" y="17"/>
                    <a:pt x="108" y="17"/>
                    <a:pt x="108" y="17"/>
                  </a:cubicBezTo>
                  <a:cubicBezTo>
                    <a:pt x="108" y="17"/>
                    <a:pt x="108" y="17"/>
                    <a:pt x="108" y="17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6" y="25"/>
                    <a:pt x="106" y="25"/>
                    <a:pt x="106" y="25"/>
                  </a:cubicBezTo>
                  <a:cubicBezTo>
                    <a:pt x="106" y="25"/>
                    <a:pt x="106" y="25"/>
                    <a:pt x="106" y="25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94" y="27"/>
                    <a:pt x="94" y="27"/>
                    <a:pt x="94" y="27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0" y="30"/>
                    <a:pt x="90" y="30"/>
                    <a:pt x="90" y="30"/>
                  </a:cubicBezTo>
                  <a:cubicBezTo>
                    <a:pt x="84" y="30"/>
                    <a:pt x="84" y="30"/>
                    <a:pt x="84" y="30"/>
                  </a:cubicBezTo>
                  <a:cubicBezTo>
                    <a:pt x="84" y="30"/>
                    <a:pt x="84" y="30"/>
                    <a:pt x="84" y="30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73" y="24"/>
                    <a:pt x="73" y="24"/>
                    <a:pt x="73" y="24"/>
                  </a:cubicBezTo>
                  <a:cubicBezTo>
                    <a:pt x="68" y="26"/>
                    <a:pt x="68" y="26"/>
                    <a:pt x="68" y="26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74" y="37"/>
                    <a:pt x="74" y="37"/>
                    <a:pt x="74" y="37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88" y="54"/>
                    <a:pt x="88" y="54"/>
                    <a:pt x="88" y="54"/>
                  </a:cubicBezTo>
                  <a:cubicBezTo>
                    <a:pt x="88" y="54"/>
                    <a:pt x="88" y="54"/>
                    <a:pt x="88" y="54"/>
                  </a:cubicBezTo>
                  <a:cubicBezTo>
                    <a:pt x="88" y="55"/>
                    <a:pt x="88" y="55"/>
                    <a:pt x="88" y="55"/>
                  </a:cubicBezTo>
                  <a:cubicBezTo>
                    <a:pt x="88" y="55"/>
                    <a:pt x="88" y="55"/>
                    <a:pt x="88" y="55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1"/>
                    <a:pt x="81" y="61"/>
                    <a:pt x="81" y="61"/>
                  </a:cubicBezTo>
                  <a:cubicBezTo>
                    <a:pt x="80" y="61"/>
                    <a:pt x="80" y="61"/>
                    <a:pt x="80" y="61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57" y="63"/>
                    <a:pt x="57" y="63"/>
                    <a:pt x="57" y="63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52" y="67"/>
                    <a:pt x="52" y="67"/>
                    <a:pt x="52" y="67"/>
                  </a:cubicBezTo>
                  <a:cubicBezTo>
                    <a:pt x="52" y="67"/>
                    <a:pt x="52" y="67"/>
                    <a:pt x="52" y="67"/>
                  </a:cubicBezTo>
                  <a:cubicBezTo>
                    <a:pt x="52" y="67"/>
                    <a:pt x="52" y="67"/>
                    <a:pt x="52" y="67"/>
                  </a:cubicBezTo>
                  <a:cubicBezTo>
                    <a:pt x="47" y="71"/>
                    <a:pt x="47" y="71"/>
                    <a:pt x="47" y="71"/>
                  </a:cubicBezTo>
                  <a:cubicBezTo>
                    <a:pt x="46" y="71"/>
                    <a:pt x="46" y="71"/>
                    <a:pt x="46" y="71"/>
                  </a:cubicBezTo>
                  <a:cubicBezTo>
                    <a:pt x="46" y="71"/>
                    <a:pt x="46" y="71"/>
                    <a:pt x="46" y="71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0" y="71"/>
                    <a:pt x="30" y="71"/>
                    <a:pt x="30" y="71"/>
                  </a:cubicBezTo>
                  <a:cubicBezTo>
                    <a:pt x="12" y="72"/>
                    <a:pt x="12" y="72"/>
                    <a:pt x="12" y="72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4" y="74"/>
                    <a:pt x="4" y="74"/>
                    <a:pt x="4" y="74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4" y="96"/>
                    <a:pt x="4" y="96"/>
                    <a:pt x="4" y="96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14" y="96"/>
                    <a:pt x="14" y="96"/>
                    <a:pt x="14" y="96"/>
                  </a:cubicBezTo>
                  <a:cubicBezTo>
                    <a:pt x="14" y="95"/>
                    <a:pt x="14" y="95"/>
                    <a:pt x="14" y="95"/>
                  </a:cubicBezTo>
                  <a:cubicBezTo>
                    <a:pt x="14" y="95"/>
                    <a:pt x="14" y="95"/>
                    <a:pt x="14" y="95"/>
                  </a:cubicBezTo>
                  <a:cubicBezTo>
                    <a:pt x="15" y="95"/>
                    <a:pt x="15" y="95"/>
                    <a:pt x="15" y="95"/>
                  </a:cubicBezTo>
                  <a:cubicBezTo>
                    <a:pt x="21" y="94"/>
                    <a:pt x="21" y="94"/>
                    <a:pt x="21" y="94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8" y="96"/>
                    <a:pt x="28" y="96"/>
                    <a:pt x="28" y="96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3" y="110"/>
                    <a:pt x="33" y="110"/>
                    <a:pt x="33" y="110"/>
                  </a:cubicBezTo>
                  <a:cubicBezTo>
                    <a:pt x="33" y="110"/>
                    <a:pt x="33" y="110"/>
                    <a:pt x="33" y="110"/>
                  </a:cubicBezTo>
                  <a:cubicBezTo>
                    <a:pt x="31" y="118"/>
                    <a:pt x="31" y="118"/>
                    <a:pt x="31" y="118"/>
                  </a:cubicBezTo>
                  <a:cubicBezTo>
                    <a:pt x="31" y="118"/>
                    <a:pt x="31" y="118"/>
                    <a:pt x="31" y="118"/>
                  </a:cubicBezTo>
                  <a:cubicBezTo>
                    <a:pt x="29" y="122"/>
                    <a:pt x="29" y="122"/>
                    <a:pt x="29" y="122"/>
                  </a:cubicBezTo>
                  <a:cubicBezTo>
                    <a:pt x="29" y="123"/>
                    <a:pt x="29" y="123"/>
                    <a:pt x="29" y="123"/>
                  </a:cubicBezTo>
                  <a:cubicBezTo>
                    <a:pt x="26" y="130"/>
                    <a:pt x="26" y="130"/>
                    <a:pt x="26" y="130"/>
                  </a:cubicBezTo>
                  <a:cubicBezTo>
                    <a:pt x="26" y="138"/>
                    <a:pt x="26" y="138"/>
                    <a:pt x="26" y="138"/>
                  </a:cubicBezTo>
                  <a:cubicBezTo>
                    <a:pt x="31" y="143"/>
                    <a:pt x="31" y="143"/>
                    <a:pt x="31" y="143"/>
                  </a:cubicBezTo>
                  <a:cubicBezTo>
                    <a:pt x="31" y="143"/>
                    <a:pt x="31" y="143"/>
                    <a:pt x="31" y="143"/>
                  </a:cubicBezTo>
                  <a:cubicBezTo>
                    <a:pt x="38" y="148"/>
                    <a:pt x="38" y="148"/>
                    <a:pt x="38" y="148"/>
                  </a:cubicBezTo>
                  <a:cubicBezTo>
                    <a:pt x="38" y="149"/>
                    <a:pt x="38" y="149"/>
                    <a:pt x="38" y="149"/>
                  </a:cubicBezTo>
                  <a:cubicBezTo>
                    <a:pt x="39" y="149"/>
                    <a:pt x="39" y="149"/>
                    <a:pt x="39" y="149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3" y="166"/>
                    <a:pt x="33" y="166"/>
                    <a:pt x="33" y="166"/>
                  </a:cubicBezTo>
                  <a:cubicBezTo>
                    <a:pt x="34" y="165"/>
                    <a:pt x="34" y="165"/>
                    <a:pt x="34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9" y="163"/>
                    <a:pt x="39" y="163"/>
                    <a:pt x="39" y="163"/>
                  </a:cubicBezTo>
                  <a:cubicBezTo>
                    <a:pt x="46" y="159"/>
                    <a:pt x="46" y="159"/>
                    <a:pt x="46" y="159"/>
                  </a:cubicBezTo>
                  <a:cubicBezTo>
                    <a:pt x="46" y="159"/>
                    <a:pt x="46" y="159"/>
                    <a:pt x="46" y="159"/>
                  </a:cubicBezTo>
                  <a:cubicBezTo>
                    <a:pt x="54" y="160"/>
                    <a:pt x="54" y="160"/>
                    <a:pt x="54" y="160"/>
                  </a:cubicBezTo>
                  <a:cubicBezTo>
                    <a:pt x="55" y="160"/>
                    <a:pt x="55" y="160"/>
                    <a:pt x="55" y="160"/>
                  </a:cubicBezTo>
                  <a:cubicBezTo>
                    <a:pt x="55" y="160"/>
                    <a:pt x="55" y="160"/>
                    <a:pt x="55" y="160"/>
                  </a:cubicBezTo>
                  <a:cubicBezTo>
                    <a:pt x="67" y="165"/>
                    <a:pt x="67" y="165"/>
                    <a:pt x="67" y="165"/>
                  </a:cubicBezTo>
                  <a:cubicBezTo>
                    <a:pt x="80" y="165"/>
                    <a:pt x="80" y="165"/>
                    <a:pt x="80" y="165"/>
                  </a:cubicBezTo>
                  <a:cubicBezTo>
                    <a:pt x="84" y="160"/>
                    <a:pt x="84" y="160"/>
                    <a:pt x="84" y="160"/>
                  </a:cubicBezTo>
                  <a:cubicBezTo>
                    <a:pt x="84" y="160"/>
                    <a:pt x="84" y="160"/>
                    <a:pt x="84" y="160"/>
                  </a:cubicBezTo>
                  <a:cubicBezTo>
                    <a:pt x="84" y="160"/>
                    <a:pt x="84" y="160"/>
                    <a:pt x="84" y="160"/>
                  </a:cubicBezTo>
                  <a:cubicBezTo>
                    <a:pt x="91" y="156"/>
                    <a:pt x="91" y="156"/>
                    <a:pt x="91" y="156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8" y="145"/>
                    <a:pt x="108" y="145"/>
                    <a:pt x="108" y="145"/>
                  </a:cubicBezTo>
                  <a:cubicBezTo>
                    <a:pt x="114" y="137"/>
                    <a:pt x="114" y="137"/>
                    <a:pt x="114" y="137"/>
                  </a:cubicBezTo>
                  <a:cubicBezTo>
                    <a:pt x="123" y="140"/>
                    <a:pt x="123" y="140"/>
                    <a:pt x="123" y="140"/>
                  </a:cubicBezTo>
                  <a:cubicBezTo>
                    <a:pt x="124" y="140"/>
                    <a:pt x="124" y="140"/>
                    <a:pt x="124" y="140"/>
                  </a:cubicBezTo>
                  <a:cubicBezTo>
                    <a:pt x="124" y="141"/>
                    <a:pt x="124" y="141"/>
                    <a:pt x="124" y="141"/>
                  </a:cubicBezTo>
                  <a:cubicBezTo>
                    <a:pt x="124" y="141"/>
                    <a:pt x="124" y="141"/>
                    <a:pt x="124" y="141"/>
                  </a:cubicBezTo>
                  <a:cubicBezTo>
                    <a:pt x="126" y="144"/>
                    <a:pt x="127" y="146"/>
                    <a:pt x="128" y="146"/>
                  </a:cubicBezTo>
                  <a:cubicBezTo>
                    <a:pt x="133" y="146"/>
                    <a:pt x="133" y="146"/>
                    <a:pt x="133" y="146"/>
                  </a:cubicBezTo>
                  <a:cubicBezTo>
                    <a:pt x="134" y="146"/>
                    <a:pt x="134" y="146"/>
                    <a:pt x="134" y="146"/>
                  </a:cubicBezTo>
                  <a:cubicBezTo>
                    <a:pt x="137" y="146"/>
                    <a:pt x="137" y="146"/>
                    <a:pt x="137" y="146"/>
                  </a:cubicBezTo>
                  <a:cubicBezTo>
                    <a:pt x="138" y="146"/>
                    <a:pt x="138" y="146"/>
                    <a:pt x="138" y="146"/>
                  </a:cubicBezTo>
                  <a:cubicBezTo>
                    <a:pt x="138" y="147"/>
                    <a:pt x="138" y="147"/>
                    <a:pt x="138" y="147"/>
                  </a:cubicBezTo>
                  <a:cubicBezTo>
                    <a:pt x="144" y="149"/>
                    <a:pt x="144" y="149"/>
                    <a:pt x="144" y="149"/>
                  </a:cubicBezTo>
                  <a:cubicBezTo>
                    <a:pt x="146" y="149"/>
                    <a:pt x="146" y="149"/>
                    <a:pt x="146" y="149"/>
                  </a:cubicBezTo>
                  <a:cubicBezTo>
                    <a:pt x="147" y="148"/>
                    <a:pt x="147" y="148"/>
                    <a:pt x="147" y="148"/>
                  </a:cubicBezTo>
                  <a:cubicBezTo>
                    <a:pt x="148" y="145"/>
                    <a:pt x="148" y="145"/>
                    <a:pt x="148" y="145"/>
                  </a:cubicBezTo>
                  <a:cubicBezTo>
                    <a:pt x="148" y="145"/>
                    <a:pt x="148" y="145"/>
                    <a:pt x="148" y="145"/>
                  </a:cubicBezTo>
                  <a:cubicBezTo>
                    <a:pt x="148" y="144"/>
                    <a:pt x="148" y="144"/>
                    <a:pt x="148" y="144"/>
                  </a:cubicBezTo>
                  <a:cubicBezTo>
                    <a:pt x="148" y="144"/>
                    <a:pt x="148" y="144"/>
                    <a:pt x="148" y="144"/>
                  </a:cubicBezTo>
                  <a:cubicBezTo>
                    <a:pt x="148" y="144"/>
                    <a:pt x="148" y="144"/>
                    <a:pt x="148" y="144"/>
                  </a:cubicBezTo>
                  <a:cubicBezTo>
                    <a:pt x="151" y="142"/>
                    <a:pt x="151" y="142"/>
                    <a:pt x="151" y="142"/>
                  </a:cubicBezTo>
                  <a:cubicBezTo>
                    <a:pt x="151" y="142"/>
                    <a:pt x="151" y="142"/>
                    <a:pt x="151" y="142"/>
                  </a:cubicBezTo>
                  <a:cubicBezTo>
                    <a:pt x="156" y="138"/>
                    <a:pt x="156" y="138"/>
                    <a:pt x="156" y="138"/>
                  </a:cubicBezTo>
                  <a:cubicBezTo>
                    <a:pt x="156" y="138"/>
                    <a:pt x="156" y="138"/>
                    <a:pt x="156" y="138"/>
                  </a:cubicBezTo>
                  <a:cubicBezTo>
                    <a:pt x="156" y="138"/>
                    <a:pt x="156" y="138"/>
                    <a:pt x="156" y="138"/>
                  </a:cubicBezTo>
                  <a:cubicBezTo>
                    <a:pt x="157" y="138"/>
                    <a:pt x="157" y="138"/>
                    <a:pt x="157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6"/>
                    <a:pt x="162" y="133"/>
                    <a:pt x="165" y="131"/>
                  </a:cubicBezTo>
                  <a:cubicBezTo>
                    <a:pt x="168" y="129"/>
                    <a:pt x="170" y="128"/>
                    <a:pt x="171" y="128"/>
                  </a:cubicBezTo>
                  <a:cubicBezTo>
                    <a:pt x="173" y="126"/>
                    <a:pt x="173" y="126"/>
                    <a:pt x="173" y="126"/>
                  </a:cubicBezTo>
                  <a:cubicBezTo>
                    <a:pt x="174" y="126"/>
                    <a:pt x="174" y="126"/>
                    <a:pt x="174" y="126"/>
                  </a:cubicBezTo>
                  <a:cubicBezTo>
                    <a:pt x="174" y="126"/>
                    <a:pt x="174" y="126"/>
                    <a:pt x="174" y="126"/>
                  </a:cubicBezTo>
                  <a:cubicBezTo>
                    <a:pt x="176" y="124"/>
                    <a:pt x="176" y="124"/>
                    <a:pt x="176" y="124"/>
                  </a:cubicBezTo>
                  <a:cubicBezTo>
                    <a:pt x="176" y="124"/>
                    <a:pt x="176" y="124"/>
                    <a:pt x="176" y="124"/>
                  </a:cubicBezTo>
                  <a:cubicBezTo>
                    <a:pt x="176" y="124"/>
                    <a:pt x="176" y="124"/>
                    <a:pt x="176" y="124"/>
                  </a:cubicBezTo>
                  <a:cubicBezTo>
                    <a:pt x="176" y="123"/>
                    <a:pt x="176" y="123"/>
                    <a:pt x="176" y="123"/>
                  </a:cubicBezTo>
                  <a:cubicBezTo>
                    <a:pt x="177" y="123"/>
                    <a:pt x="177" y="123"/>
                    <a:pt x="177" y="123"/>
                  </a:cubicBezTo>
                  <a:cubicBezTo>
                    <a:pt x="183" y="122"/>
                    <a:pt x="183" y="122"/>
                    <a:pt x="183" y="122"/>
                  </a:cubicBezTo>
                  <a:cubicBezTo>
                    <a:pt x="187" y="122"/>
                    <a:pt x="187" y="122"/>
                    <a:pt x="187" y="122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190" y="118"/>
                    <a:pt x="190" y="118"/>
                    <a:pt x="190" y="118"/>
                  </a:cubicBezTo>
                  <a:cubicBezTo>
                    <a:pt x="190" y="118"/>
                    <a:pt x="190" y="118"/>
                    <a:pt x="190" y="118"/>
                  </a:cubicBezTo>
                  <a:cubicBezTo>
                    <a:pt x="192" y="114"/>
                    <a:pt x="192" y="114"/>
                    <a:pt x="192" y="114"/>
                  </a:cubicBezTo>
                  <a:cubicBezTo>
                    <a:pt x="191" y="114"/>
                    <a:pt x="191" y="114"/>
                    <a:pt x="191" y="114"/>
                  </a:cubicBezTo>
                  <a:cubicBezTo>
                    <a:pt x="188" y="111"/>
                    <a:pt x="187" y="108"/>
                    <a:pt x="186" y="103"/>
                  </a:cubicBezTo>
                  <a:cubicBezTo>
                    <a:pt x="186" y="103"/>
                    <a:pt x="186" y="103"/>
                    <a:pt x="186" y="103"/>
                  </a:cubicBezTo>
                  <a:cubicBezTo>
                    <a:pt x="186" y="103"/>
                    <a:pt x="186" y="103"/>
                    <a:pt x="186" y="103"/>
                  </a:cubicBezTo>
                  <a:cubicBezTo>
                    <a:pt x="186" y="103"/>
                    <a:pt x="186" y="103"/>
                    <a:pt x="186" y="103"/>
                  </a:cubicBezTo>
                  <a:cubicBezTo>
                    <a:pt x="186" y="102"/>
                    <a:pt x="186" y="102"/>
                    <a:pt x="186" y="102"/>
                  </a:cubicBezTo>
                  <a:cubicBezTo>
                    <a:pt x="188" y="94"/>
                    <a:pt x="188" y="94"/>
                    <a:pt x="188" y="94"/>
                  </a:cubicBezTo>
                  <a:cubicBezTo>
                    <a:pt x="188" y="91"/>
                    <a:pt x="188" y="89"/>
                    <a:pt x="190" y="87"/>
                  </a:cubicBezTo>
                  <a:cubicBezTo>
                    <a:pt x="190" y="80"/>
                    <a:pt x="190" y="80"/>
                    <a:pt x="190" y="80"/>
                  </a:cubicBezTo>
                  <a:cubicBezTo>
                    <a:pt x="189" y="79"/>
                    <a:pt x="188" y="78"/>
                    <a:pt x="186" y="78"/>
                  </a:cubicBezTo>
                  <a:cubicBezTo>
                    <a:pt x="174" y="83"/>
                    <a:pt x="174" y="83"/>
                    <a:pt x="174" y="83"/>
                  </a:cubicBezTo>
                  <a:cubicBezTo>
                    <a:pt x="174" y="70"/>
                    <a:pt x="174" y="70"/>
                    <a:pt x="174" y="70"/>
                  </a:cubicBezTo>
                  <a:cubicBezTo>
                    <a:pt x="175" y="68"/>
                    <a:pt x="179" y="64"/>
                    <a:pt x="186" y="60"/>
                  </a:cubicBezTo>
                  <a:cubicBezTo>
                    <a:pt x="183" y="46"/>
                    <a:pt x="183" y="46"/>
                    <a:pt x="183" y="46"/>
                  </a:cubicBezTo>
                  <a:cubicBezTo>
                    <a:pt x="182" y="41"/>
                    <a:pt x="183" y="37"/>
                    <a:pt x="186" y="34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2" y="32"/>
                    <a:pt x="182" y="32"/>
                    <a:pt x="182" y="32"/>
                  </a:cubicBezTo>
                  <a:cubicBezTo>
                    <a:pt x="180" y="32"/>
                    <a:pt x="180" y="32"/>
                    <a:pt x="180" y="32"/>
                  </a:cubicBezTo>
                  <a:cubicBezTo>
                    <a:pt x="178" y="38"/>
                    <a:pt x="178" y="38"/>
                    <a:pt x="178" y="38"/>
                  </a:cubicBezTo>
                  <a:cubicBezTo>
                    <a:pt x="177" y="40"/>
                    <a:pt x="175" y="41"/>
                    <a:pt x="174" y="41"/>
                  </a:cubicBezTo>
                  <a:cubicBezTo>
                    <a:pt x="173" y="41"/>
                    <a:pt x="173" y="41"/>
                    <a:pt x="173" y="41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6" y="30"/>
                    <a:pt x="166" y="30"/>
                    <a:pt x="166" y="30"/>
                  </a:cubicBezTo>
                  <a:cubicBezTo>
                    <a:pt x="166" y="30"/>
                    <a:pt x="166" y="30"/>
                    <a:pt x="166" y="30"/>
                  </a:cubicBezTo>
                  <a:cubicBezTo>
                    <a:pt x="166" y="30"/>
                    <a:pt x="166" y="30"/>
                    <a:pt x="166" y="30"/>
                  </a:cubicBezTo>
                  <a:cubicBezTo>
                    <a:pt x="166" y="32"/>
                    <a:pt x="166" y="32"/>
                    <a:pt x="166" y="32"/>
                  </a:cubicBezTo>
                  <a:cubicBezTo>
                    <a:pt x="158" y="32"/>
                    <a:pt x="158" y="32"/>
                    <a:pt x="158" y="32"/>
                  </a:cubicBezTo>
                  <a:cubicBezTo>
                    <a:pt x="158" y="30"/>
                    <a:pt x="158" y="30"/>
                    <a:pt x="158" y="30"/>
                  </a:cubicBezTo>
                  <a:cubicBezTo>
                    <a:pt x="156" y="26"/>
                    <a:pt x="156" y="26"/>
                    <a:pt x="156" y="26"/>
                  </a:cubicBezTo>
                  <a:cubicBezTo>
                    <a:pt x="156" y="20"/>
                    <a:pt x="156" y="20"/>
                    <a:pt x="156" y="20"/>
                  </a:cubicBezTo>
                  <a:cubicBezTo>
                    <a:pt x="152" y="12"/>
                    <a:pt x="152" y="12"/>
                    <a:pt x="152" y="12"/>
                  </a:cubicBezTo>
                  <a:cubicBezTo>
                    <a:pt x="152" y="6"/>
                    <a:pt x="152" y="6"/>
                    <a:pt x="152" y="6"/>
                  </a:cubicBezTo>
                  <a:lnTo>
                    <a:pt x="150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" name="Freeform 14"/>
            <p:cNvSpPr>
              <a:spLocks/>
            </p:cNvSpPr>
            <p:nvPr/>
          </p:nvSpPr>
          <p:spPr bwMode="auto">
            <a:xfrm>
              <a:off x="3708401" y="4909790"/>
              <a:ext cx="942975" cy="717550"/>
            </a:xfrm>
            <a:custGeom>
              <a:avLst/>
              <a:gdLst>
                <a:gd name="T0" fmla="*/ 202 w 251"/>
                <a:gd name="T1" fmla="*/ 6 h 191"/>
                <a:gd name="T2" fmla="*/ 188 w 251"/>
                <a:gd name="T3" fmla="*/ 18 h 191"/>
                <a:gd name="T4" fmla="*/ 172 w 251"/>
                <a:gd name="T5" fmla="*/ 22 h 191"/>
                <a:gd name="T6" fmla="*/ 161 w 251"/>
                <a:gd name="T7" fmla="*/ 21 h 191"/>
                <a:gd name="T8" fmla="*/ 161 w 251"/>
                <a:gd name="T9" fmla="*/ 21 h 191"/>
                <a:gd name="T10" fmla="*/ 147 w 251"/>
                <a:gd name="T11" fmla="*/ 26 h 191"/>
                <a:gd name="T12" fmla="*/ 137 w 251"/>
                <a:gd name="T13" fmla="*/ 32 h 191"/>
                <a:gd name="T14" fmla="*/ 127 w 251"/>
                <a:gd name="T15" fmla="*/ 40 h 191"/>
                <a:gd name="T16" fmla="*/ 120 w 251"/>
                <a:gd name="T17" fmla="*/ 47 h 191"/>
                <a:gd name="T18" fmla="*/ 118 w 251"/>
                <a:gd name="T19" fmla="*/ 51 h 191"/>
                <a:gd name="T20" fmla="*/ 103 w 251"/>
                <a:gd name="T21" fmla="*/ 48 h 191"/>
                <a:gd name="T22" fmla="*/ 85 w 251"/>
                <a:gd name="T23" fmla="*/ 40 h 191"/>
                <a:gd name="T24" fmla="*/ 80 w 251"/>
                <a:gd name="T25" fmla="*/ 46 h 191"/>
                <a:gd name="T26" fmla="*/ 74 w 251"/>
                <a:gd name="T27" fmla="*/ 51 h 191"/>
                <a:gd name="T28" fmla="*/ 63 w 251"/>
                <a:gd name="T29" fmla="*/ 58 h 191"/>
                <a:gd name="T30" fmla="*/ 51 w 251"/>
                <a:gd name="T31" fmla="*/ 67 h 191"/>
                <a:gd name="T32" fmla="*/ 23 w 251"/>
                <a:gd name="T33" fmla="*/ 62 h 191"/>
                <a:gd name="T34" fmla="*/ 9 w 251"/>
                <a:gd name="T35" fmla="*/ 65 h 191"/>
                <a:gd name="T36" fmla="*/ 1 w 251"/>
                <a:gd name="T37" fmla="*/ 69 h 191"/>
                <a:gd name="T38" fmla="*/ 2 w 251"/>
                <a:gd name="T39" fmla="*/ 79 h 191"/>
                <a:gd name="T40" fmla="*/ 21 w 251"/>
                <a:gd name="T41" fmla="*/ 79 h 191"/>
                <a:gd name="T42" fmla="*/ 23 w 251"/>
                <a:gd name="T43" fmla="*/ 94 h 191"/>
                <a:gd name="T44" fmla="*/ 38 w 251"/>
                <a:gd name="T45" fmla="*/ 92 h 191"/>
                <a:gd name="T46" fmla="*/ 50 w 251"/>
                <a:gd name="T47" fmla="*/ 89 h 191"/>
                <a:gd name="T48" fmla="*/ 53 w 251"/>
                <a:gd name="T49" fmla="*/ 108 h 191"/>
                <a:gd name="T50" fmla="*/ 46 w 251"/>
                <a:gd name="T51" fmla="*/ 116 h 191"/>
                <a:gd name="T52" fmla="*/ 35 w 251"/>
                <a:gd name="T53" fmla="*/ 124 h 191"/>
                <a:gd name="T54" fmla="*/ 53 w 251"/>
                <a:gd name="T55" fmla="*/ 128 h 191"/>
                <a:gd name="T56" fmla="*/ 61 w 251"/>
                <a:gd name="T57" fmla="*/ 133 h 191"/>
                <a:gd name="T58" fmla="*/ 77 w 251"/>
                <a:gd name="T59" fmla="*/ 142 h 191"/>
                <a:gd name="T60" fmla="*/ 70 w 251"/>
                <a:gd name="T61" fmla="*/ 150 h 191"/>
                <a:gd name="T62" fmla="*/ 97 w 251"/>
                <a:gd name="T63" fmla="*/ 178 h 191"/>
                <a:gd name="T64" fmla="*/ 107 w 251"/>
                <a:gd name="T65" fmla="*/ 174 h 191"/>
                <a:gd name="T66" fmla="*/ 123 w 251"/>
                <a:gd name="T67" fmla="*/ 184 h 191"/>
                <a:gd name="T68" fmla="*/ 127 w 251"/>
                <a:gd name="T69" fmla="*/ 179 h 191"/>
                <a:gd name="T70" fmla="*/ 135 w 251"/>
                <a:gd name="T71" fmla="*/ 180 h 191"/>
                <a:gd name="T72" fmla="*/ 155 w 251"/>
                <a:gd name="T73" fmla="*/ 185 h 191"/>
                <a:gd name="T74" fmla="*/ 157 w 251"/>
                <a:gd name="T75" fmla="*/ 186 h 191"/>
                <a:gd name="T76" fmla="*/ 173 w 251"/>
                <a:gd name="T77" fmla="*/ 173 h 191"/>
                <a:gd name="T78" fmla="*/ 179 w 251"/>
                <a:gd name="T79" fmla="*/ 178 h 191"/>
                <a:gd name="T80" fmla="*/ 183 w 251"/>
                <a:gd name="T81" fmla="*/ 170 h 191"/>
                <a:gd name="T82" fmla="*/ 198 w 251"/>
                <a:gd name="T83" fmla="*/ 152 h 191"/>
                <a:gd name="T84" fmla="*/ 207 w 251"/>
                <a:gd name="T85" fmla="*/ 154 h 191"/>
                <a:gd name="T86" fmla="*/ 205 w 251"/>
                <a:gd name="T87" fmla="*/ 143 h 191"/>
                <a:gd name="T88" fmla="*/ 207 w 251"/>
                <a:gd name="T89" fmla="*/ 137 h 191"/>
                <a:gd name="T90" fmla="*/ 229 w 251"/>
                <a:gd name="T91" fmla="*/ 126 h 191"/>
                <a:gd name="T92" fmla="*/ 228 w 251"/>
                <a:gd name="T93" fmla="*/ 114 h 191"/>
                <a:gd name="T94" fmla="*/ 233 w 251"/>
                <a:gd name="T95" fmla="*/ 105 h 191"/>
                <a:gd name="T96" fmla="*/ 239 w 251"/>
                <a:gd name="T97" fmla="*/ 90 h 191"/>
                <a:gd name="T98" fmla="*/ 248 w 251"/>
                <a:gd name="T99" fmla="*/ 78 h 191"/>
                <a:gd name="T100" fmla="*/ 248 w 251"/>
                <a:gd name="T101" fmla="*/ 67 h 191"/>
                <a:gd name="T102" fmla="*/ 248 w 251"/>
                <a:gd name="T103" fmla="*/ 60 h 191"/>
                <a:gd name="T104" fmla="*/ 227 w 251"/>
                <a:gd name="T105" fmla="*/ 61 h 191"/>
                <a:gd name="T106" fmla="*/ 221 w 251"/>
                <a:gd name="T107" fmla="*/ 51 h 191"/>
                <a:gd name="T108" fmla="*/ 211 w 251"/>
                <a:gd name="T109" fmla="*/ 50 h 191"/>
                <a:gd name="T110" fmla="*/ 222 w 251"/>
                <a:gd name="T111" fmla="*/ 29 h 191"/>
                <a:gd name="T112" fmla="*/ 221 w 251"/>
                <a:gd name="T113" fmla="*/ 14 h 191"/>
                <a:gd name="T114" fmla="*/ 217 w 251"/>
                <a:gd name="T115" fmla="*/ 0 h 191"/>
                <a:gd name="T116" fmla="*/ 208 w 251"/>
                <a:gd name="T117" fmla="*/ 4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1" h="191">
                  <a:moveTo>
                    <a:pt x="201" y="4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197" y="14"/>
                    <a:pt x="197" y="14"/>
                    <a:pt x="197" y="14"/>
                  </a:cubicBezTo>
                  <a:cubicBezTo>
                    <a:pt x="195" y="16"/>
                    <a:pt x="192" y="18"/>
                    <a:pt x="189" y="18"/>
                  </a:cubicBezTo>
                  <a:cubicBezTo>
                    <a:pt x="188" y="18"/>
                    <a:pt x="188" y="18"/>
                    <a:pt x="188" y="18"/>
                  </a:cubicBezTo>
                  <a:cubicBezTo>
                    <a:pt x="184" y="15"/>
                    <a:pt x="184" y="15"/>
                    <a:pt x="184" y="15"/>
                  </a:cubicBezTo>
                  <a:cubicBezTo>
                    <a:pt x="180" y="16"/>
                    <a:pt x="180" y="16"/>
                    <a:pt x="180" y="16"/>
                  </a:cubicBezTo>
                  <a:cubicBezTo>
                    <a:pt x="172" y="22"/>
                    <a:pt x="172" y="22"/>
                    <a:pt x="172" y="22"/>
                  </a:cubicBezTo>
                  <a:cubicBezTo>
                    <a:pt x="170" y="22"/>
                    <a:pt x="167" y="20"/>
                    <a:pt x="164" y="16"/>
                  </a:cubicBezTo>
                  <a:cubicBezTo>
                    <a:pt x="161" y="21"/>
                    <a:pt x="161" y="21"/>
                    <a:pt x="161" y="21"/>
                  </a:cubicBezTo>
                  <a:cubicBezTo>
                    <a:pt x="161" y="21"/>
                    <a:pt x="161" y="21"/>
                    <a:pt x="161" y="21"/>
                  </a:cubicBezTo>
                  <a:cubicBezTo>
                    <a:pt x="161" y="21"/>
                    <a:pt x="161" y="21"/>
                    <a:pt x="161" y="21"/>
                  </a:cubicBezTo>
                  <a:cubicBezTo>
                    <a:pt x="161" y="21"/>
                    <a:pt x="161" y="21"/>
                    <a:pt x="161" y="21"/>
                  </a:cubicBezTo>
                  <a:cubicBezTo>
                    <a:pt x="161" y="21"/>
                    <a:pt x="161" y="21"/>
                    <a:pt x="161" y="21"/>
                  </a:cubicBezTo>
                  <a:cubicBezTo>
                    <a:pt x="158" y="24"/>
                    <a:pt x="158" y="24"/>
                    <a:pt x="158" y="24"/>
                  </a:cubicBezTo>
                  <a:cubicBezTo>
                    <a:pt x="153" y="24"/>
                    <a:pt x="153" y="24"/>
                    <a:pt x="153" y="24"/>
                  </a:cubicBezTo>
                  <a:cubicBezTo>
                    <a:pt x="147" y="26"/>
                    <a:pt x="147" y="26"/>
                    <a:pt x="147" y="26"/>
                  </a:cubicBezTo>
                  <a:cubicBezTo>
                    <a:pt x="141" y="30"/>
                    <a:pt x="141" y="30"/>
                    <a:pt x="141" y="30"/>
                  </a:cubicBezTo>
                  <a:cubicBezTo>
                    <a:pt x="139" y="30"/>
                    <a:pt x="139" y="30"/>
                    <a:pt x="139" y="30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5" y="34"/>
                    <a:pt x="134" y="36"/>
                    <a:pt x="135" y="37"/>
                  </a:cubicBezTo>
                  <a:cubicBezTo>
                    <a:pt x="138" y="41"/>
                    <a:pt x="138" y="41"/>
                    <a:pt x="138" y="41"/>
                  </a:cubicBezTo>
                  <a:cubicBezTo>
                    <a:pt x="127" y="40"/>
                    <a:pt x="127" y="40"/>
                    <a:pt x="127" y="40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2" y="51"/>
                    <a:pt x="112" y="51"/>
                    <a:pt x="112" y="51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5" y="49"/>
                    <a:pt x="92" y="46"/>
                    <a:pt x="89" y="42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1" y="46"/>
                    <a:pt x="81" y="46"/>
                    <a:pt x="81" y="46"/>
                  </a:cubicBezTo>
                  <a:cubicBezTo>
                    <a:pt x="81" y="46"/>
                    <a:pt x="81" y="46"/>
                    <a:pt x="81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75" y="50"/>
                    <a:pt x="75" y="50"/>
                    <a:pt x="75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3" y="51"/>
                    <a:pt x="73" y="51"/>
                    <a:pt x="73" y="51"/>
                  </a:cubicBezTo>
                  <a:cubicBezTo>
                    <a:pt x="69" y="52"/>
                    <a:pt x="69" y="52"/>
                    <a:pt x="69" y="52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56" y="61"/>
                    <a:pt x="56" y="61"/>
                    <a:pt x="56" y="61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23" y="62"/>
                    <a:pt x="23" y="62"/>
                    <a:pt x="23" y="62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9" y="65"/>
                    <a:pt x="9" y="65"/>
                    <a:pt x="9" y="65"/>
                  </a:cubicBezTo>
                  <a:cubicBezTo>
                    <a:pt x="9" y="65"/>
                    <a:pt x="9" y="65"/>
                    <a:pt x="9" y="65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3" y="67"/>
                    <a:pt x="2" y="68"/>
                    <a:pt x="1" y="69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2" y="79"/>
                    <a:pt x="2" y="79"/>
                    <a:pt x="2" y="79"/>
                  </a:cubicBezTo>
                  <a:cubicBezTo>
                    <a:pt x="11" y="76"/>
                    <a:pt x="11" y="76"/>
                    <a:pt x="11" y="76"/>
                  </a:cubicBezTo>
                  <a:cubicBezTo>
                    <a:pt x="13" y="76"/>
                    <a:pt x="16" y="77"/>
                    <a:pt x="20" y="79"/>
                  </a:cubicBezTo>
                  <a:cubicBezTo>
                    <a:pt x="21" y="79"/>
                    <a:pt x="21" y="79"/>
                    <a:pt x="21" y="79"/>
                  </a:cubicBezTo>
                  <a:cubicBezTo>
                    <a:pt x="21" y="80"/>
                    <a:pt x="21" y="80"/>
                    <a:pt x="21" y="80"/>
                  </a:cubicBezTo>
                  <a:cubicBezTo>
                    <a:pt x="21" y="93"/>
                    <a:pt x="21" y="93"/>
                    <a:pt x="21" y="93"/>
                  </a:cubicBezTo>
                  <a:cubicBezTo>
                    <a:pt x="23" y="94"/>
                    <a:pt x="23" y="94"/>
                    <a:pt x="23" y="94"/>
                  </a:cubicBezTo>
                  <a:cubicBezTo>
                    <a:pt x="32" y="94"/>
                    <a:pt x="32" y="94"/>
                    <a:pt x="32" y="94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8" y="92"/>
                    <a:pt x="38" y="92"/>
                    <a:pt x="38" y="92"/>
                  </a:cubicBezTo>
                  <a:cubicBezTo>
                    <a:pt x="41" y="90"/>
                    <a:pt x="44" y="89"/>
                    <a:pt x="47" y="88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46" y="116"/>
                    <a:pt x="46" y="116"/>
                    <a:pt x="46" y="116"/>
                  </a:cubicBezTo>
                  <a:cubicBezTo>
                    <a:pt x="46" y="116"/>
                    <a:pt x="46" y="116"/>
                    <a:pt x="46" y="116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37" y="121"/>
                    <a:pt x="37" y="121"/>
                    <a:pt x="37" y="121"/>
                  </a:cubicBezTo>
                  <a:cubicBezTo>
                    <a:pt x="35" y="124"/>
                    <a:pt x="35" y="124"/>
                    <a:pt x="35" y="124"/>
                  </a:cubicBezTo>
                  <a:cubicBezTo>
                    <a:pt x="36" y="126"/>
                    <a:pt x="36" y="126"/>
                    <a:pt x="36" y="126"/>
                  </a:cubicBezTo>
                  <a:cubicBezTo>
                    <a:pt x="53" y="128"/>
                    <a:pt x="53" y="128"/>
                    <a:pt x="53" y="128"/>
                  </a:cubicBezTo>
                  <a:cubicBezTo>
                    <a:pt x="53" y="128"/>
                    <a:pt x="53" y="128"/>
                    <a:pt x="53" y="128"/>
                  </a:cubicBezTo>
                  <a:cubicBezTo>
                    <a:pt x="53" y="128"/>
                    <a:pt x="53" y="128"/>
                    <a:pt x="53" y="128"/>
                  </a:cubicBezTo>
                  <a:cubicBezTo>
                    <a:pt x="54" y="129"/>
                    <a:pt x="54" y="129"/>
                    <a:pt x="54" y="129"/>
                  </a:cubicBezTo>
                  <a:cubicBezTo>
                    <a:pt x="61" y="133"/>
                    <a:pt x="61" y="133"/>
                    <a:pt x="61" y="133"/>
                  </a:cubicBezTo>
                  <a:cubicBezTo>
                    <a:pt x="76" y="132"/>
                    <a:pt x="76" y="132"/>
                    <a:pt x="76" y="132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7" y="142"/>
                    <a:pt x="77" y="142"/>
                    <a:pt x="77" y="142"/>
                  </a:cubicBezTo>
                  <a:cubicBezTo>
                    <a:pt x="77" y="143"/>
                    <a:pt x="77" y="143"/>
                    <a:pt x="77" y="143"/>
                  </a:cubicBezTo>
                  <a:cubicBezTo>
                    <a:pt x="77" y="143"/>
                    <a:pt x="77" y="143"/>
                    <a:pt x="77" y="143"/>
                  </a:cubicBezTo>
                  <a:cubicBezTo>
                    <a:pt x="70" y="150"/>
                    <a:pt x="70" y="150"/>
                    <a:pt x="70" y="150"/>
                  </a:cubicBezTo>
                  <a:cubicBezTo>
                    <a:pt x="69" y="158"/>
                    <a:pt x="71" y="164"/>
                    <a:pt x="75" y="165"/>
                  </a:cubicBezTo>
                  <a:cubicBezTo>
                    <a:pt x="87" y="172"/>
                    <a:pt x="87" y="172"/>
                    <a:pt x="87" y="172"/>
                  </a:cubicBezTo>
                  <a:cubicBezTo>
                    <a:pt x="97" y="178"/>
                    <a:pt x="97" y="178"/>
                    <a:pt x="97" y="178"/>
                  </a:cubicBezTo>
                  <a:cubicBezTo>
                    <a:pt x="106" y="174"/>
                    <a:pt x="106" y="174"/>
                    <a:pt x="106" y="174"/>
                  </a:cubicBezTo>
                  <a:cubicBezTo>
                    <a:pt x="107" y="174"/>
                    <a:pt x="107" y="174"/>
                    <a:pt x="107" y="174"/>
                  </a:cubicBezTo>
                  <a:cubicBezTo>
                    <a:pt x="107" y="174"/>
                    <a:pt x="107" y="174"/>
                    <a:pt x="107" y="174"/>
                  </a:cubicBezTo>
                  <a:cubicBezTo>
                    <a:pt x="108" y="174"/>
                    <a:pt x="108" y="174"/>
                    <a:pt x="108" y="174"/>
                  </a:cubicBezTo>
                  <a:cubicBezTo>
                    <a:pt x="121" y="184"/>
                    <a:pt x="121" y="184"/>
                    <a:pt x="121" y="184"/>
                  </a:cubicBezTo>
                  <a:cubicBezTo>
                    <a:pt x="123" y="184"/>
                    <a:pt x="123" y="184"/>
                    <a:pt x="123" y="184"/>
                  </a:cubicBezTo>
                  <a:cubicBezTo>
                    <a:pt x="126" y="180"/>
                    <a:pt x="126" y="180"/>
                    <a:pt x="126" y="180"/>
                  </a:cubicBezTo>
                  <a:cubicBezTo>
                    <a:pt x="127" y="180"/>
                    <a:pt x="127" y="180"/>
                    <a:pt x="127" y="180"/>
                  </a:cubicBezTo>
                  <a:cubicBezTo>
                    <a:pt x="127" y="179"/>
                    <a:pt x="127" y="179"/>
                    <a:pt x="127" y="179"/>
                  </a:cubicBezTo>
                  <a:cubicBezTo>
                    <a:pt x="127" y="179"/>
                    <a:pt x="127" y="179"/>
                    <a:pt x="127" y="179"/>
                  </a:cubicBezTo>
                  <a:cubicBezTo>
                    <a:pt x="128" y="179"/>
                    <a:pt x="128" y="179"/>
                    <a:pt x="128" y="179"/>
                  </a:cubicBezTo>
                  <a:cubicBezTo>
                    <a:pt x="135" y="180"/>
                    <a:pt x="135" y="180"/>
                    <a:pt x="135" y="180"/>
                  </a:cubicBezTo>
                  <a:cubicBezTo>
                    <a:pt x="137" y="167"/>
                    <a:pt x="137" y="167"/>
                    <a:pt x="137" y="167"/>
                  </a:cubicBezTo>
                  <a:cubicBezTo>
                    <a:pt x="147" y="184"/>
                    <a:pt x="147" y="184"/>
                    <a:pt x="147" y="184"/>
                  </a:cubicBezTo>
                  <a:cubicBezTo>
                    <a:pt x="155" y="185"/>
                    <a:pt x="155" y="185"/>
                    <a:pt x="155" y="185"/>
                  </a:cubicBezTo>
                  <a:cubicBezTo>
                    <a:pt x="156" y="185"/>
                    <a:pt x="156" y="185"/>
                    <a:pt x="156" y="185"/>
                  </a:cubicBezTo>
                  <a:cubicBezTo>
                    <a:pt x="157" y="185"/>
                    <a:pt x="157" y="185"/>
                    <a:pt x="157" y="185"/>
                  </a:cubicBezTo>
                  <a:cubicBezTo>
                    <a:pt x="157" y="186"/>
                    <a:pt x="157" y="186"/>
                    <a:pt x="157" y="186"/>
                  </a:cubicBezTo>
                  <a:cubicBezTo>
                    <a:pt x="157" y="191"/>
                    <a:pt x="157" y="191"/>
                    <a:pt x="157" y="191"/>
                  </a:cubicBezTo>
                  <a:cubicBezTo>
                    <a:pt x="160" y="190"/>
                    <a:pt x="160" y="190"/>
                    <a:pt x="160" y="190"/>
                  </a:cubicBezTo>
                  <a:cubicBezTo>
                    <a:pt x="173" y="173"/>
                    <a:pt x="173" y="173"/>
                    <a:pt x="173" y="173"/>
                  </a:cubicBezTo>
                  <a:cubicBezTo>
                    <a:pt x="179" y="181"/>
                    <a:pt x="179" y="181"/>
                    <a:pt x="179" y="181"/>
                  </a:cubicBezTo>
                  <a:cubicBezTo>
                    <a:pt x="179" y="178"/>
                    <a:pt x="179" y="178"/>
                    <a:pt x="179" y="178"/>
                  </a:cubicBezTo>
                  <a:cubicBezTo>
                    <a:pt x="179" y="178"/>
                    <a:pt x="179" y="178"/>
                    <a:pt x="179" y="178"/>
                  </a:cubicBezTo>
                  <a:cubicBezTo>
                    <a:pt x="179" y="178"/>
                    <a:pt x="179" y="178"/>
                    <a:pt x="179" y="178"/>
                  </a:cubicBezTo>
                  <a:cubicBezTo>
                    <a:pt x="179" y="178"/>
                    <a:pt x="179" y="178"/>
                    <a:pt x="179" y="178"/>
                  </a:cubicBezTo>
                  <a:cubicBezTo>
                    <a:pt x="183" y="170"/>
                    <a:pt x="183" y="170"/>
                    <a:pt x="183" y="170"/>
                  </a:cubicBezTo>
                  <a:cubicBezTo>
                    <a:pt x="186" y="164"/>
                    <a:pt x="186" y="164"/>
                    <a:pt x="186" y="164"/>
                  </a:cubicBezTo>
                  <a:cubicBezTo>
                    <a:pt x="196" y="164"/>
                    <a:pt x="196" y="164"/>
                    <a:pt x="196" y="164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200" y="153"/>
                    <a:pt x="200" y="153"/>
                    <a:pt x="200" y="153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8" y="150"/>
                    <a:pt x="208" y="150"/>
                    <a:pt x="208" y="150"/>
                  </a:cubicBezTo>
                  <a:cubicBezTo>
                    <a:pt x="205" y="144"/>
                    <a:pt x="205" y="144"/>
                    <a:pt x="205" y="144"/>
                  </a:cubicBezTo>
                  <a:cubicBezTo>
                    <a:pt x="205" y="143"/>
                    <a:pt x="205" y="143"/>
                    <a:pt x="205" y="143"/>
                  </a:cubicBezTo>
                  <a:cubicBezTo>
                    <a:pt x="207" y="138"/>
                    <a:pt x="207" y="138"/>
                    <a:pt x="207" y="138"/>
                  </a:cubicBezTo>
                  <a:cubicBezTo>
                    <a:pt x="207" y="138"/>
                    <a:pt x="207" y="138"/>
                    <a:pt x="207" y="138"/>
                  </a:cubicBezTo>
                  <a:cubicBezTo>
                    <a:pt x="207" y="137"/>
                    <a:pt x="207" y="137"/>
                    <a:pt x="207" y="137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29" y="126"/>
                    <a:pt x="229" y="126"/>
                    <a:pt x="229" y="126"/>
                  </a:cubicBezTo>
                  <a:cubicBezTo>
                    <a:pt x="228" y="115"/>
                    <a:pt x="228" y="115"/>
                    <a:pt x="228" y="115"/>
                  </a:cubicBezTo>
                  <a:cubicBezTo>
                    <a:pt x="228" y="115"/>
                    <a:pt x="228" y="115"/>
                    <a:pt x="228" y="115"/>
                  </a:cubicBezTo>
                  <a:cubicBezTo>
                    <a:pt x="228" y="114"/>
                    <a:pt x="228" y="114"/>
                    <a:pt x="228" y="114"/>
                  </a:cubicBezTo>
                  <a:cubicBezTo>
                    <a:pt x="232" y="106"/>
                    <a:pt x="232" y="106"/>
                    <a:pt x="232" y="106"/>
                  </a:cubicBezTo>
                  <a:cubicBezTo>
                    <a:pt x="233" y="105"/>
                    <a:pt x="233" y="105"/>
                    <a:pt x="233" y="105"/>
                  </a:cubicBezTo>
                  <a:cubicBezTo>
                    <a:pt x="233" y="105"/>
                    <a:pt x="233" y="105"/>
                    <a:pt x="233" y="105"/>
                  </a:cubicBezTo>
                  <a:cubicBezTo>
                    <a:pt x="239" y="90"/>
                    <a:pt x="239" y="90"/>
                    <a:pt x="239" y="90"/>
                  </a:cubicBezTo>
                  <a:cubicBezTo>
                    <a:pt x="239" y="90"/>
                    <a:pt x="239" y="90"/>
                    <a:pt x="239" y="90"/>
                  </a:cubicBezTo>
                  <a:cubicBezTo>
                    <a:pt x="239" y="90"/>
                    <a:pt x="239" y="90"/>
                    <a:pt x="239" y="90"/>
                  </a:cubicBezTo>
                  <a:cubicBezTo>
                    <a:pt x="245" y="84"/>
                    <a:pt x="245" y="84"/>
                    <a:pt x="245" y="84"/>
                  </a:cubicBezTo>
                  <a:cubicBezTo>
                    <a:pt x="248" y="78"/>
                    <a:pt x="248" y="78"/>
                    <a:pt x="248" y="78"/>
                  </a:cubicBezTo>
                  <a:cubicBezTo>
                    <a:pt x="248" y="78"/>
                    <a:pt x="248" y="78"/>
                    <a:pt x="248" y="78"/>
                  </a:cubicBezTo>
                  <a:cubicBezTo>
                    <a:pt x="248" y="78"/>
                    <a:pt x="248" y="78"/>
                    <a:pt x="248" y="78"/>
                  </a:cubicBezTo>
                  <a:cubicBezTo>
                    <a:pt x="251" y="73"/>
                    <a:pt x="251" y="73"/>
                    <a:pt x="251" y="73"/>
                  </a:cubicBezTo>
                  <a:cubicBezTo>
                    <a:pt x="248" y="67"/>
                    <a:pt x="248" y="67"/>
                    <a:pt x="248" y="67"/>
                  </a:cubicBezTo>
                  <a:cubicBezTo>
                    <a:pt x="248" y="66"/>
                    <a:pt x="248" y="66"/>
                    <a:pt x="248" y="66"/>
                  </a:cubicBezTo>
                  <a:cubicBezTo>
                    <a:pt x="248" y="66"/>
                    <a:pt x="248" y="66"/>
                    <a:pt x="248" y="66"/>
                  </a:cubicBezTo>
                  <a:cubicBezTo>
                    <a:pt x="248" y="60"/>
                    <a:pt x="248" y="60"/>
                    <a:pt x="248" y="60"/>
                  </a:cubicBezTo>
                  <a:cubicBezTo>
                    <a:pt x="245" y="60"/>
                    <a:pt x="245" y="60"/>
                    <a:pt x="245" y="60"/>
                  </a:cubicBezTo>
                  <a:cubicBezTo>
                    <a:pt x="239" y="63"/>
                    <a:pt x="239" y="63"/>
                    <a:pt x="239" y="63"/>
                  </a:cubicBezTo>
                  <a:cubicBezTo>
                    <a:pt x="236" y="65"/>
                    <a:pt x="232" y="64"/>
                    <a:pt x="227" y="61"/>
                  </a:cubicBezTo>
                  <a:cubicBezTo>
                    <a:pt x="225" y="59"/>
                    <a:pt x="225" y="55"/>
                    <a:pt x="226" y="49"/>
                  </a:cubicBezTo>
                  <a:cubicBezTo>
                    <a:pt x="223" y="49"/>
                    <a:pt x="223" y="49"/>
                    <a:pt x="223" y="49"/>
                  </a:cubicBezTo>
                  <a:cubicBezTo>
                    <a:pt x="221" y="51"/>
                    <a:pt x="221" y="51"/>
                    <a:pt x="221" y="51"/>
                  </a:cubicBezTo>
                  <a:cubicBezTo>
                    <a:pt x="217" y="55"/>
                    <a:pt x="215" y="57"/>
                    <a:pt x="214" y="57"/>
                  </a:cubicBezTo>
                  <a:cubicBezTo>
                    <a:pt x="213" y="57"/>
                    <a:pt x="213" y="57"/>
                    <a:pt x="212" y="57"/>
                  </a:cubicBezTo>
                  <a:cubicBezTo>
                    <a:pt x="211" y="56"/>
                    <a:pt x="211" y="54"/>
                    <a:pt x="211" y="50"/>
                  </a:cubicBezTo>
                  <a:cubicBezTo>
                    <a:pt x="211" y="47"/>
                    <a:pt x="211" y="44"/>
                    <a:pt x="212" y="44"/>
                  </a:cubicBezTo>
                  <a:cubicBezTo>
                    <a:pt x="213" y="42"/>
                    <a:pt x="213" y="42"/>
                    <a:pt x="214" y="43"/>
                  </a:cubicBezTo>
                  <a:cubicBezTo>
                    <a:pt x="222" y="29"/>
                    <a:pt x="222" y="29"/>
                    <a:pt x="222" y="29"/>
                  </a:cubicBezTo>
                  <a:cubicBezTo>
                    <a:pt x="224" y="24"/>
                    <a:pt x="224" y="24"/>
                    <a:pt x="224" y="24"/>
                  </a:cubicBezTo>
                  <a:cubicBezTo>
                    <a:pt x="225" y="18"/>
                    <a:pt x="225" y="18"/>
                    <a:pt x="225" y="18"/>
                  </a:cubicBezTo>
                  <a:cubicBezTo>
                    <a:pt x="221" y="14"/>
                    <a:pt x="221" y="14"/>
                    <a:pt x="221" y="14"/>
                  </a:cubicBezTo>
                  <a:cubicBezTo>
                    <a:pt x="219" y="13"/>
                    <a:pt x="219" y="10"/>
                    <a:pt x="220" y="6"/>
                  </a:cubicBezTo>
                  <a:cubicBezTo>
                    <a:pt x="220" y="4"/>
                    <a:pt x="220" y="4"/>
                    <a:pt x="220" y="4"/>
                  </a:cubicBezTo>
                  <a:cubicBezTo>
                    <a:pt x="220" y="2"/>
                    <a:pt x="219" y="1"/>
                    <a:pt x="217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6" y="1"/>
                    <a:pt x="216" y="1"/>
                    <a:pt x="216" y="1"/>
                  </a:cubicBezTo>
                  <a:cubicBezTo>
                    <a:pt x="215" y="4"/>
                    <a:pt x="212" y="6"/>
                    <a:pt x="208" y="4"/>
                  </a:cubicBezTo>
                  <a:cubicBezTo>
                    <a:pt x="206" y="4"/>
                    <a:pt x="203" y="4"/>
                    <a:pt x="201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3840163" y="4120802"/>
              <a:ext cx="533400" cy="539750"/>
            </a:xfrm>
            <a:custGeom>
              <a:avLst/>
              <a:gdLst>
                <a:gd name="T0" fmla="*/ 134 w 142"/>
                <a:gd name="T1" fmla="*/ 16 h 144"/>
                <a:gd name="T2" fmla="*/ 129 w 142"/>
                <a:gd name="T3" fmla="*/ 14 h 144"/>
                <a:gd name="T4" fmla="*/ 125 w 142"/>
                <a:gd name="T5" fmla="*/ 12 h 144"/>
                <a:gd name="T6" fmla="*/ 117 w 142"/>
                <a:gd name="T7" fmla="*/ 14 h 144"/>
                <a:gd name="T8" fmla="*/ 111 w 142"/>
                <a:gd name="T9" fmla="*/ 11 h 144"/>
                <a:gd name="T10" fmla="*/ 110 w 142"/>
                <a:gd name="T11" fmla="*/ 10 h 144"/>
                <a:gd name="T12" fmla="*/ 102 w 142"/>
                <a:gd name="T13" fmla="*/ 2 h 144"/>
                <a:gd name="T14" fmla="*/ 88 w 142"/>
                <a:gd name="T15" fmla="*/ 8 h 144"/>
                <a:gd name="T16" fmla="*/ 86 w 142"/>
                <a:gd name="T17" fmla="*/ 20 h 144"/>
                <a:gd name="T18" fmla="*/ 81 w 142"/>
                <a:gd name="T19" fmla="*/ 30 h 144"/>
                <a:gd name="T20" fmla="*/ 72 w 142"/>
                <a:gd name="T21" fmla="*/ 43 h 144"/>
                <a:gd name="T22" fmla="*/ 58 w 142"/>
                <a:gd name="T23" fmla="*/ 59 h 144"/>
                <a:gd name="T24" fmla="*/ 44 w 142"/>
                <a:gd name="T25" fmla="*/ 72 h 144"/>
                <a:gd name="T26" fmla="*/ 36 w 142"/>
                <a:gd name="T27" fmla="*/ 82 h 144"/>
                <a:gd name="T28" fmla="*/ 0 w 142"/>
                <a:gd name="T29" fmla="*/ 84 h 144"/>
                <a:gd name="T30" fmla="*/ 10 w 142"/>
                <a:gd name="T31" fmla="*/ 113 h 144"/>
                <a:gd name="T32" fmla="*/ 16 w 142"/>
                <a:gd name="T33" fmla="*/ 117 h 144"/>
                <a:gd name="T34" fmla="*/ 21 w 142"/>
                <a:gd name="T35" fmla="*/ 131 h 144"/>
                <a:gd name="T36" fmla="*/ 22 w 142"/>
                <a:gd name="T37" fmla="*/ 134 h 144"/>
                <a:gd name="T38" fmla="*/ 31 w 142"/>
                <a:gd name="T39" fmla="*/ 131 h 144"/>
                <a:gd name="T40" fmla="*/ 35 w 142"/>
                <a:gd name="T41" fmla="*/ 133 h 144"/>
                <a:gd name="T42" fmla="*/ 38 w 142"/>
                <a:gd name="T43" fmla="*/ 123 h 144"/>
                <a:gd name="T44" fmla="*/ 55 w 142"/>
                <a:gd name="T45" fmla="*/ 116 h 144"/>
                <a:gd name="T46" fmla="*/ 56 w 142"/>
                <a:gd name="T47" fmla="*/ 106 h 144"/>
                <a:gd name="T48" fmla="*/ 60 w 142"/>
                <a:gd name="T49" fmla="*/ 103 h 144"/>
                <a:gd name="T50" fmla="*/ 61 w 142"/>
                <a:gd name="T51" fmla="*/ 103 h 144"/>
                <a:gd name="T52" fmla="*/ 68 w 142"/>
                <a:gd name="T53" fmla="*/ 110 h 144"/>
                <a:gd name="T54" fmla="*/ 70 w 142"/>
                <a:gd name="T55" fmla="*/ 116 h 144"/>
                <a:gd name="T56" fmla="*/ 76 w 142"/>
                <a:gd name="T57" fmla="*/ 108 h 144"/>
                <a:gd name="T58" fmla="*/ 81 w 142"/>
                <a:gd name="T59" fmla="*/ 106 h 144"/>
                <a:gd name="T60" fmla="*/ 87 w 142"/>
                <a:gd name="T61" fmla="*/ 107 h 144"/>
                <a:gd name="T62" fmla="*/ 90 w 142"/>
                <a:gd name="T63" fmla="*/ 118 h 144"/>
                <a:gd name="T64" fmla="*/ 94 w 142"/>
                <a:gd name="T65" fmla="*/ 127 h 144"/>
                <a:gd name="T66" fmla="*/ 97 w 142"/>
                <a:gd name="T67" fmla="*/ 135 h 144"/>
                <a:gd name="T68" fmla="*/ 104 w 142"/>
                <a:gd name="T69" fmla="*/ 135 h 144"/>
                <a:gd name="T70" fmla="*/ 104 w 142"/>
                <a:gd name="T71" fmla="*/ 136 h 144"/>
                <a:gd name="T72" fmla="*/ 108 w 142"/>
                <a:gd name="T73" fmla="*/ 144 h 144"/>
                <a:gd name="T74" fmla="*/ 110 w 142"/>
                <a:gd name="T75" fmla="*/ 138 h 144"/>
                <a:gd name="T76" fmla="*/ 112 w 142"/>
                <a:gd name="T77" fmla="*/ 137 h 144"/>
                <a:gd name="T78" fmla="*/ 115 w 142"/>
                <a:gd name="T79" fmla="*/ 135 h 144"/>
                <a:gd name="T80" fmla="*/ 118 w 142"/>
                <a:gd name="T81" fmla="*/ 132 h 144"/>
                <a:gd name="T82" fmla="*/ 94 w 142"/>
                <a:gd name="T83" fmla="*/ 84 h 144"/>
                <a:gd name="T84" fmla="*/ 88 w 142"/>
                <a:gd name="T85" fmla="*/ 64 h 144"/>
                <a:gd name="T86" fmla="*/ 87 w 142"/>
                <a:gd name="T87" fmla="*/ 64 h 144"/>
                <a:gd name="T88" fmla="*/ 91 w 142"/>
                <a:gd name="T89" fmla="*/ 52 h 144"/>
                <a:gd name="T90" fmla="*/ 130 w 142"/>
                <a:gd name="T91" fmla="*/ 44 h 144"/>
                <a:gd name="T92" fmla="*/ 140 w 142"/>
                <a:gd name="T93" fmla="*/ 3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2" h="144">
                  <a:moveTo>
                    <a:pt x="142" y="29"/>
                  </a:moveTo>
                  <a:cubicBezTo>
                    <a:pt x="139" y="22"/>
                    <a:pt x="139" y="22"/>
                    <a:pt x="139" y="22"/>
                  </a:cubicBezTo>
                  <a:cubicBezTo>
                    <a:pt x="134" y="16"/>
                    <a:pt x="134" y="16"/>
                    <a:pt x="134" y="16"/>
                  </a:cubicBezTo>
                  <a:cubicBezTo>
                    <a:pt x="130" y="15"/>
                    <a:pt x="130" y="15"/>
                    <a:pt x="130" y="15"/>
                  </a:cubicBezTo>
                  <a:cubicBezTo>
                    <a:pt x="129" y="15"/>
                    <a:pt x="129" y="15"/>
                    <a:pt x="129" y="15"/>
                  </a:cubicBezTo>
                  <a:cubicBezTo>
                    <a:pt x="129" y="14"/>
                    <a:pt x="129" y="14"/>
                    <a:pt x="129" y="14"/>
                  </a:cubicBezTo>
                  <a:cubicBezTo>
                    <a:pt x="129" y="14"/>
                    <a:pt x="129" y="14"/>
                    <a:pt x="129" y="14"/>
                  </a:cubicBezTo>
                  <a:cubicBezTo>
                    <a:pt x="125" y="12"/>
                    <a:pt x="125" y="12"/>
                    <a:pt x="125" y="12"/>
                  </a:cubicBezTo>
                  <a:cubicBezTo>
                    <a:pt x="125" y="12"/>
                    <a:pt x="125" y="12"/>
                    <a:pt x="125" y="12"/>
                  </a:cubicBezTo>
                  <a:cubicBezTo>
                    <a:pt x="124" y="12"/>
                    <a:pt x="124" y="12"/>
                    <a:pt x="124" y="12"/>
                  </a:cubicBezTo>
                  <a:cubicBezTo>
                    <a:pt x="122" y="13"/>
                    <a:pt x="122" y="13"/>
                    <a:pt x="122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6" y="13"/>
                    <a:pt x="116" y="13"/>
                    <a:pt x="116" y="13"/>
                  </a:cubicBezTo>
                  <a:cubicBezTo>
                    <a:pt x="111" y="11"/>
                    <a:pt x="111" y="11"/>
                    <a:pt x="111" y="11"/>
                  </a:cubicBezTo>
                  <a:cubicBezTo>
                    <a:pt x="111" y="11"/>
                    <a:pt x="111" y="11"/>
                    <a:pt x="111" y="11"/>
                  </a:cubicBezTo>
                  <a:cubicBezTo>
                    <a:pt x="110" y="11"/>
                    <a:pt x="110" y="11"/>
                    <a:pt x="110" y="11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06" y="6"/>
                    <a:pt x="106" y="6"/>
                    <a:pt x="106" y="6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1" y="29"/>
                    <a:pt x="81" y="29"/>
                    <a:pt x="81" y="29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7" y="34"/>
                    <a:pt x="77" y="34"/>
                    <a:pt x="77" y="34"/>
                  </a:cubicBezTo>
                  <a:cubicBezTo>
                    <a:pt x="72" y="43"/>
                    <a:pt x="72" y="43"/>
                    <a:pt x="72" y="43"/>
                  </a:cubicBezTo>
                  <a:cubicBezTo>
                    <a:pt x="72" y="43"/>
                    <a:pt x="72" y="43"/>
                    <a:pt x="72" y="43"/>
                  </a:cubicBezTo>
                  <a:cubicBezTo>
                    <a:pt x="72" y="44"/>
                    <a:pt x="72" y="44"/>
                    <a:pt x="72" y="44"/>
                  </a:cubicBezTo>
                  <a:cubicBezTo>
                    <a:pt x="68" y="46"/>
                    <a:pt x="65" y="49"/>
                    <a:pt x="62" y="52"/>
                  </a:cubicBezTo>
                  <a:cubicBezTo>
                    <a:pt x="58" y="59"/>
                    <a:pt x="58" y="59"/>
                    <a:pt x="58" y="59"/>
                  </a:cubicBezTo>
                  <a:cubicBezTo>
                    <a:pt x="57" y="61"/>
                    <a:pt x="54" y="63"/>
                    <a:pt x="48" y="66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37" y="82"/>
                    <a:pt x="37" y="82"/>
                    <a:pt x="37" y="82"/>
                  </a:cubicBezTo>
                  <a:cubicBezTo>
                    <a:pt x="36" y="82"/>
                    <a:pt x="36" y="82"/>
                    <a:pt x="36" y="82"/>
                  </a:cubicBezTo>
                  <a:cubicBezTo>
                    <a:pt x="36" y="82"/>
                    <a:pt x="36" y="82"/>
                    <a:pt x="36" y="82"/>
                  </a:cubicBezTo>
                  <a:cubicBezTo>
                    <a:pt x="36" y="82"/>
                    <a:pt x="36" y="82"/>
                    <a:pt x="36" y="82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3" y="104"/>
                    <a:pt x="3" y="104"/>
                    <a:pt x="3" y="104"/>
                  </a:cubicBezTo>
                  <a:cubicBezTo>
                    <a:pt x="10" y="113"/>
                    <a:pt x="10" y="113"/>
                    <a:pt x="10" y="113"/>
                  </a:cubicBezTo>
                  <a:cubicBezTo>
                    <a:pt x="16" y="116"/>
                    <a:pt x="16" y="116"/>
                    <a:pt x="16" y="116"/>
                  </a:cubicBezTo>
                  <a:cubicBezTo>
                    <a:pt x="16" y="117"/>
                    <a:pt x="16" y="117"/>
                    <a:pt x="16" y="117"/>
                  </a:cubicBezTo>
                  <a:cubicBezTo>
                    <a:pt x="16" y="117"/>
                    <a:pt x="16" y="117"/>
                    <a:pt x="16" y="117"/>
                  </a:cubicBezTo>
                  <a:cubicBezTo>
                    <a:pt x="16" y="117"/>
                    <a:pt x="16" y="117"/>
                    <a:pt x="16" y="117"/>
                  </a:cubicBezTo>
                  <a:cubicBezTo>
                    <a:pt x="19" y="121"/>
                    <a:pt x="21" y="124"/>
                    <a:pt x="21" y="126"/>
                  </a:cubicBezTo>
                  <a:cubicBezTo>
                    <a:pt x="21" y="131"/>
                    <a:pt x="21" y="131"/>
                    <a:pt x="21" y="131"/>
                  </a:cubicBezTo>
                  <a:cubicBezTo>
                    <a:pt x="19" y="133"/>
                    <a:pt x="19" y="133"/>
                    <a:pt x="19" y="133"/>
                  </a:cubicBezTo>
                  <a:cubicBezTo>
                    <a:pt x="20" y="134"/>
                    <a:pt x="20" y="134"/>
                    <a:pt x="20" y="134"/>
                  </a:cubicBezTo>
                  <a:cubicBezTo>
                    <a:pt x="22" y="134"/>
                    <a:pt x="22" y="134"/>
                    <a:pt x="22" y="134"/>
                  </a:cubicBezTo>
                  <a:cubicBezTo>
                    <a:pt x="24" y="129"/>
                    <a:pt x="24" y="129"/>
                    <a:pt x="24" y="129"/>
                  </a:cubicBezTo>
                  <a:cubicBezTo>
                    <a:pt x="25" y="129"/>
                    <a:pt x="25" y="129"/>
                    <a:pt x="25" y="129"/>
                  </a:cubicBezTo>
                  <a:cubicBezTo>
                    <a:pt x="31" y="131"/>
                    <a:pt x="31" y="131"/>
                    <a:pt x="31" y="131"/>
                  </a:cubicBezTo>
                  <a:cubicBezTo>
                    <a:pt x="32" y="133"/>
                    <a:pt x="32" y="133"/>
                    <a:pt x="32" y="133"/>
                  </a:cubicBezTo>
                  <a:cubicBezTo>
                    <a:pt x="35" y="133"/>
                    <a:pt x="35" y="133"/>
                    <a:pt x="35" y="133"/>
                  </a:cubicBezTo>
                  <a:cubicBezTo>
                    <a:pt x="35" y="133"/>
                    <a:pt x="35" y="133"/>
                    <a:pt x="35" y="133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38" y="123"/>
                    <a:pt x="38" y="123"/>
                    <a:pt x="38" y="123"/>
                  </a:cubicBezTo>
                  <a:cubicBezTo>
                    <a:pt x="39" y="121"/>
                    <a:pt x="41" y="120"/>
                    <a:pt x="44" y="121"/>
                  </a:cubicBezTo>
                  <a:cubicBezTo>
                    <a:pt x="51" y="121"/>
                    <a:pt x="51" y="121"/>
                    <a:pt x="51" y="121"/>
                  </a:cubicBezTo>
                  <a:cubicBezTo>
                    <a:pt x="55" y="116"/>
                    <a:pt x="55" y="116"/>
                    <a:pt x="55" y="116"/>
                  </a:cubicBezTo>
                  <a:cubicBezTo>
                    <a:pt x="55" y="111"/>
                    <a:pt x="55" y="111"/>
                    <a:pt x="55" y="111"/>
                  </a:cubicBezTo>
                  <a:cubicBezTo>
                    <a:pt x="56" y="106"/>
                    <a:pt x="56" y="106"/>
                    <a:pt x="56" y="106"/>
                  </a:cubicBezTo>
                  <a:cubicBezTo>
                    <a:pt x="56" y="106"/>
                    <a:pt x="56" y="106"/>
                    <a:pt x="56" y="106"/>
                  </a:cubicBezTo>
                  <a:cubicBezTo>
                    <a:pt x="57" y="105"/>
                    <a:pt x="57" y="105"/>
                    <a:pt x="57" y="105"/>
                  </a:cubicBezTo>
                  <a:cubicBezTo>
                    <a:pt x="57" y="105"/>
                    <a:pt x="57" y="105"/>
                    <a:pt x="57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7" y="104"/>
                    <a:pt x="67" y="104"/>
                    <a:pt x="67" y="104"/>
                  </a:cubicBezTo>
                  <a:cubicBezTo>
                    <a:pt x="67" y="105"/>
                    <a:pt x="67" y="105"/>
                    <a:pt x="67" y="105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70" y="116"/>
                    <a:pt x="70" y="116"/>
                    <a:pt x="70" y="116"/>
                  </a:cubicBezTo>
                  <a:cubicBezTo>
                    <a:pt x="72" y="113"/>
                    <a:pt x="72" y="113"/>
                    <a:pt x="72" y="113"/>
                  </a:cubicBezTo>
                  <a:cubicBezTo>
                    <a:pt x="72" y="113"/>
                    <a:pt x="72" y="113"/>
                    <a:pt x="72" y="113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1" y="105"/>
                    <a:pt x="81" y="105"/>
                    <a:pt x="81" y="105"/>
                  </a:cubicBezTo>
                  <a:cubicBezTo>
                    <a:pt x="86" y="107"/>
                    <a:pt x="86" y="107"/>
                    <a:pt x="86" y="107"/>
                  </a:cubicBezTo>
                  <a:cubicBezTo>
                    <a:pt x="87" y="107"/>
                    <a:pt x="87" y="107"/>
                    <a:pt x="87" y="107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90" y="113"/>
                    <a:pt x="90" y="113"/>
                    <a:pt x="90" y="113"/>
                  </a:cubicBezTo>
                  <a:cubicBezTo>
                    <a:pt x="90" y="118"/>
                    <a:pt x="90" y="118"/>
                    <a:pt x="90" y="118"/>
                  </a:cubicBezTo>
                  <a:cubicBezTo>
                    <a:pt x="94" y="126"/>
                    <a:pt x="94" y="126"/>
                    <a:pt x="94" y="126"/>
                  </a:cubicBezTo>
                  <a:cubicBezTo>
                    <a:pt x="94" y="126"/>
                    <a:pt x="94" y="126"/>
                    <a:pt x="94" y="126"/>
                  </a:cubicBezTo>
                  <a:cubicBezTo>
                    <a:pt x="94" y="127"/>
                    <a:pt x="94" y="127"/>
                    <a:pt x="94" y="127"/>
                  </a:cubicBezTo>
                  <a:cubicBezTo>
                    <a:pt x="94" y="132"/>
                    <a:pt x="94" y="132"/>
                    <a:pt x="94" y="132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7" y="135"/>
                    <a:pt x="97" y="135"/>
                    <a:pt x="97" y="135"/>
                  </a:cubicBezTo>
                  <a:cubicBezTo>
                    <a:pt x="98" y="133"/>
                    <a:pt x="98" y="133"/>
                    <a:pt x="98" y="133"/>
                  </a:cubicBezTo>
                  <a:cubicBezTo>
                    <a:pt x="99" y="132"/>
                    <a:pt x="99" y="132"/>
                    <a:pt x="99" y="132"/>
                  </a:cubicBezTo>
                  <a:cubicBezTo>
                    <a:pt x="104" y="135"/>
                    <a:pt x="104" y="135"/>
                    <a:pt x="104" y="135"/>
                  </a:cubicBezTo>
                  <a:cubicBezTo>
                    <a:pt x="104" y="135"/>
                    <a:pt x="104" y="135"/>
                    <a:pt x="104" y="135"/>
                  </a:cubicBezTo>
                  <a:cubicBezTo>
                    <a:pt x="104" y="135"/>
                    <a:pt x="104" y="135"/>
                    <a:pt x="104" y="135"/>
                  </a:cubicBezTo>
                  <a:cubicBezTo>
                    <a:pt x="104" y="136"/>
                    <a:pt x="104" y="136"/>
                    <a:pt x="104" y="136"/>
                  </a:cubicBezTo>
                  <a:cubicBezTo>
                    <a:pt x="104" y="136"/>
                    <a:pt x="104" y="136"/>
                    <a:pt x="104" y="136"/>
                  </a:cubicBezTo>
                  <a:cubicBezTo>
                    <a:pt x="106" y="143"/>
                    <a:pt x="106" y="143"/>
                    <a:pt x="106" y="143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108" y="143"/>
                    <a:pt x="108" y="143"/>
                    <a:pt x="108" y="143"/>
                  </a:cubicBezTo>
                  <a:cubicBezTo>
                    <a:pt x="110" y="138"/>
                    <a:pt x="110" y="138"/>
                    <a:pt x="110" y="138"/>
                  </a:cubicBezTo>
                  <a:cubicBezTo>
                    <a:pt x="110" y="138"/>
                    <a:pt x="110" y="138"/>
                    <a:pt x="110" y="138"/>
                  </a:cubicBezTo>
                  <a:cubicBezTo>
                    <a:pt x="111" y="137"/>
                    <a:pt x="111" y="137"/>
                    <a:pt x="111" y="137"/>
                  </a:cubicBezTo>
                  <a:cubicBezTo>
                    <a:pt x="111" y="137"/>
                    <a:pt x="111" y="137"/>
                    <a:pt x="111" y="137"/>
                  </a:cubicBezTo>
                  <a:cubicBezTo>
                    <a:pt x="112" y="137"/>
                    <a:pt x="112" y="137"/>
                    <a:pt x="112" y="137"/>
                  </a:cubicBezTo>
                  <a:cubicBezTo>
                    <a:pt x="114" y="135"/>
                    <a:pt x="114" y="135"/>
                    <a:pt x="114" y="135"/>
                  </a:cubicBezTo>
                  <a:cubicBezTo>
                    <a:pt x="115" y="135"/>
                    <a:pt x="115" y="135"/>
                    <a:pt x="115" y="135"/>
                  </a:cubicBezTo>
                  <a:cubicBezTo>
                    <a:pt x="115" y="135"/>
                    <a:pt x="115" y="135"/>
                    <a:pt x="115" y="135"/>
                  </a:cubicBezTo>
                  <a:cubicBezTo>
                    <a:pt x="118" y="135"/>
                    <a:pt x="118" y="135"/>
                    <a:pt x="118" y="135"/>
                  </a:cubicBezTo>
                  <a:cubicBezTo>
                    <a:pt x="118" y="133"/>
                    <a:pt x="118" y="133"/>
                    <a:pt x="118" y="133"/>
                  </a:cubicBezTo>
                  <a:cubicBezTo>
                    <a:pt x="118" y="132"/>
                    <a:pt x="118" y="132"/>
                    <a:pt x="118" y="132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08" y="101"/>
                    <a:pt x="108" y="101"/>
                    <a:pt x="108" y="101"/>
                  </a:cubicBezTo>
                  <a:cubicBezTo>
                    <a:pt x="94" y="84"/>
                    <a:pt x="94" y="84"/>
                    <a:pt x="94" y="84"/>
                  </a:cubicBezTo>
                  <a:cubicBezTo>
                    <a:pt x="93" y="84"/>
                    <a:pt x="93" y="84"/>
                    <a:pt x="93" y="84"/>
                  </a:cubicBezTo>
                  <a:cubicBezTo>
                    <a:pt x="92" y="73"/>
                    <a:pt x="92" y="73"/>
                    <a:pt x="92" y="73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7" y="64"/>
                    <a:pt x="87" y="64"/>
                    <a:pt x="87" y="64"/>
                  </a:cubicBezTo>
                  <a:cubicBezTo>
                    <a:pt x="87" y="64"/>
                    <a:pt x="87" y="64"/>
                    <a:pt x="87" y="64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90" y="52"/>
                    <a:pt x="90" y="52"/>
                    <a:pt x="90" y="52"/>
                  </a:cubicBezTo>
                  <a:cubicBezTo>
                    <a:pt x="91" y="52"/>
                    <a:pt x="91" y="52"/>
                    <a:pt x="91" y="52"/>
                  </a:cubicBezTo>
                  <a:cubicBezTo>
                    <a:pt x="92" y="52"/>
                    <a:pt x="92" y="52"/>
                    <a:pt x="92" y="52"/>
                  </a:cubicBezTo>
                  <a:cubicBezTo>
                    <a:pt x="117" y="51"/>
                    <a:pt x="117" y="51"/>
                    <a:pt x="117" y="51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1" y="43"/>
                    <a:pt x="131" y="43"/>
                    <a:pt x="131" y="43"/>
                  </a:cubicBezTo>
                  <a:cubicBezTo>
                    <a:pt x="136" y="42"/>
                    <a:pt x="139" y="40"/>
                    <a:pt x="140" y="38"/>
                  </a:cubicBezTo>
                  <a:cubicBezTo>
                    <a:pt x="141" y="36"/>
                    <a:pt x="142" y="33"/>
                    <a:pt x="142" y="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" name="Freeform 16"/>
            <p:cNvSpPr>
              <a:spLocks/>
            </p:cNvSpPr>
            <p:nvPr/>
          </p:nvSpPr>
          <p:spPr bwMode="auto">
            <a:xfrm>
              <a:off x="3840163" y="3068290"/>
              <a:ext cx="608013" cy="1085850"/>
            </a:xfrm>
            <a:custGeom>
              <a:avLst/>
              <a:gdLst>
                <a:gd name="T0" fmla="*/ 48 w 162"/>
                <a:gd name="T1" fmla="*/ 90 h 289"/>
                <a:gd name="T2" fmla="*/ 61 w 162"/>
                <a:gd name="T3" fmla="*/ 100 h 289"/>
                <a:gd name="T4" fmla="*/ 70 w 162"/>
                <a:gd name="T5" fmla="*/ 108 h 289"/>
                <a:gd name="T6" fmla="*/ 88 w 162"/>
                <a:gd name="T7" fmla="*/ 114 h 289"/>
                <a:gd name="T8" fmla="*/ 88 w 162"/>
                <a:gd name="T9" fmla="*/ 115 h 289"/>
                <a:gd name="T10" fmla="*/ 93 w 162"/>
                <a:gd name="T11" fmla="*/ 123 h 289"/>
                <a:gd name="T12" fmla="*/ 89 w 162"/>
                <a:gd name="T13" fmla="*/ 136 h 289"/>
                <a:gd name="T14" fmla="*/ 88 w 162"/>
                <a:gd name="T15" fmla="*/ 144 h 289"/>
                <a:gd name="T16" fmla="*/ 84 w 162"/>
                <a:gd name="T17" fmla="*/ 158 h 289"/>
                <a:gd name="T18" fmla="*/ 70 w 162"/>
                <a:gd name="T19" fmla="*/ 156 h 289"/>
                <a:gd name="T20" fmla="*/ 56 w 162"/>
                <a:gd name="T21" fmla="*/ 166 h 289"/>
                <a:gd name="T22" fmla="*/ 58 w 162"/>
                <a:gd name="T23" fmla="*/ 177 h 289"/>
                <a:gd name="T24" fmla="*/ 44 w 162"/>
                <a:gd name="T25" fmla="*/ 174 h 289"/>
                <a:gd name="T26" fmla="*/ 32 w 162"/>
                <a:gd name="T27" fmla="*/ 169 h 289"/>
                <a:gd name="T28" fmla="*/ 20 w 162"/>
                <a:gd name="T29" fmla="*/ 196 h 289"/>
                <a:gd name="T30" fmla="*/ 24 w 162"/>
                <a:gd name="T31" fmla="*/ 204 h 289"/>
                <a:gd name="T32" fmla="*/ 26 w 162"/>
                <a:gd name="T33" fmla="*/ 211 h 289"/>
                <a:gd name="T34" fmla="*/ 27 w 162"/>
                <a:gd name="T35" fmla="*/ 222 h 289"/>
                <a:gd name="T36" fmla="*/ 3 w 162"/>
                <a:gd name="T37" fmla="*/ 227 h 289"/>
                <a:gd name="T38" fmla="*/ 3 w 162"/>
                <a:gd name="T39" fmla="*/ 243 h 289"/>
                <a:gd name="T40" fmla="*/ 6 w 162"/>
                <a:gd name="T41" fmla="*/ 254 h 289"/>
                <a:gd name="T42" fmla="*/ 33 w 162"/>
                <a:gd name="T43" fmla="*/ 252 h 289"/>
                <a:gd name="T44" fmla="*/ 43 w 162"/>
                <a:gd name="T45" fmla="*/ 260 h 289"/>
                <a:gd name="T46" fmla="*/ 51 w 162"/>
                <a:gd name="T47" fmla="*/ 266 h 289"/>
                <a:gd name="T48" fmla="*/ 58 w 162"/>
                <a:gd name="T49" fmla="*/ 260 h 289"/>
                <a:gd name="T50" fmla="*/ 76 w 162"/>
                <a:gd name="T51" fmla="*/ 273 h 289"/>
                <a:gd name="T52" fmla="*/ 98 w 162"/>
                <a:gd name="T53" fmla="*/ 274 h 289"/>
                <a:gd name="T54" fmla="*/ 104 w 162"/>
                <a:gd name="T55" fmla="*/ 278 h 289"/>
                <a:gd name="T56" fmla="*/ 104 w 162"/>
                <a:gd name="T57" fmla="*/ 279 h 289"/>
                <a:gd name="T58" fmla="*/ 113 w 162"/>
                <a:gd name="T59" fmla="*/ 287 h 289"/>
                <a:gd name="T60" fmla="*/ 124 w 162"/>
                <a:gd name="T61" fmla="*/ 280 h 289"/>
                <a:gd name="T62" fmla="*/ 120 w 162"/>
                <a:gd name="T63" fmla="*/ 274 h 289"/>
                <a:gd name="T64" fmla="*/ 124 w 162"/>
                <a:gd name="T65" fmla="*/ 257 h 289"/>
                <a:gd name="T66" fmla="*/ 134 w 162"/>
                <a:gd name="T67" fmla="*/ 256 h 289"/>
                <a:gd name="T68" fmla="*/ 121 w 162"/>
                <a:gd name="T69" fmla="*/ 242 h 289"/>
                <a:gd name="T70" fmla="*/ 117 w 162"/>
                <a:gd name="T71" fmla="*/ 237 h 289"/>
                <a:gd name="T72" fmla="*/ 122 w 162"/>
                <a:gd name="T73" fmla="*/ 231 h 289"/>
                <a:gd name="T74" fmla="*/ 151 w 162"/>
                <a:gd name="T75" fmla="*/ 233 h 289"/>
                <a:gd name="T76" fmla="*/ 162 w 162"/>
                <a:gd name="T77" fmla="*/ 231 h 289"/>
                <a:gd name="T78" fmla="*/ 145 w 162"/>
                <a:gd name="T79" fmla="*/ 187 h 289"/>
                <a:gd name="T80" fmla="*/ 137 w 162"/>
                <a:gd name="T81" fmla="*/ 184 h 289"/>
                <a:gd name="T82" fmla="*/ 136 w 162"/>
                <a:gd name="T83" fmla="*/ 172 h 289"/>
                <a:gd name="T84" fmla="*/ 138 w 162"/>
                <a:gd name="T85" fmla="*/ 95 h 289"/>
                <a:gd name="T86" fmla="*/ 140 w 162"/>
                <a:gd name="T87" fmla="*/ 80 h 289"/>
                <a:gd name="T88" fmla="*/ 148 w 162"/>
                <a:gd name="T89" fmla="*/ 68 h 289"/>
                <a:gd name="T90" fmla="*/ 139 w 162"/>
                <a:gd name="T91" fmla="*/ 55 h 289"/>
                <a:gd name="T92" fmla="*/ 138 w 162"/>
                <a:gd name="T93" fmla="*/ 44 h 289"/>
                <a:gd name="T94" fmla="*/ 138 w 162"/>
                <a:gd name="T95" fmla="*/ 43 h 289"/>
                <a:gd name="T96" fmla="*/ 146 w 162"/>
                <a:gd name="T97" fmla="*/ 18 h 289"/>
                <a:gd name="T98" fmla="*/ 150 w 162"/>
                <a:gd name="T99" fmla="*/ 10 h 289"/>
                <a:gd name="T100" fmla="*/ 156 w 162"/>
                <a:gd name="T101" fmla="*/ 6 h 289"/>
                <a:gd name="T102" fmla="*/ 148 w 162"/>
                <a:gd name="T103" fmla="*/ 0 h 289"/>
                <a:gd name="T104" fmla="*/ 134 w 162"/>
                <a:gd name="T105" fmla="*/ 5 h 289"/>
                <a:gd name="T106" fmla="*/ 122 w 162"/>
                <a:gd name="T107" fmla="*/ 16 h 289"/>
                <a:gd name="T108" fmla="*/ 105 w 162"/>
                <a:gd name="T109" fmla="*/ 28 h 289"/>
                <a:gd name="T110" fmla="*/ 98 w 162"/>
                <a:gd name="T111" fmla="*/ 35 h 289"/>
                <a:gd name="T112" fmla="*/ 93 w 162"/>
                <a:gd name="T113" fmla="*/ 59 h 289"/>
                <a:gd name="T114" fmla="*/ 92 w 162"/>
                <a:gd name="T115" fmla="*/ 66 h 289"/>
                <a:gd name="T116" fmla="*/ 87 w 162"/>
                <a:gd name="T117" fmla="*/ 72 h 289"/>
                <a:gd name="T118" fmla="*/ 86 w 162"/>
                <a:gd name="T119" fmla="*/ 73 h 289"/>
                <a:gd name="T120" fmla="*/ 76 w 162"/>
                <a:gd name="T121" fmla="*/ 74 h 289"/>
                <a:gd name="T122" fmla="*/ 76 w 162"/>
                <a:gd name="T123" fmla="*/ 74 h 289"/>
                <a:gd name="T124" fmla="*/ 54 w 162"/>
                <a:gd name="T125" fmla="*/ 66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2" h="289">
                  <a:moveTo>
                    <a:pt x="54" y="66"/>
                  </a:moveTo>
                  <a:cubicBezTo>
                    <a:pt x="52" y="65"/>
                    <a:pt x="52" y="65"/>
                    <a:pt x="52" y="65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54" y="98"/>
                    <a:pt x="54" y="98"/>
                    <a:pt x="54" y="98"/>
                  </a:cubicBezTo>
                  <a:cubicBezTo>
                    <a:pt x="61" y="100"/>
                    <a:pt x="61" y="100"/>
                    <a:pt x="61" y="100"/>
                  </a:cubicBezTo>
                  <a:cubicBezTo>
                    <a:pt x="61" y="100"/>
                    <a:pt x="61" y="100"/>
                    <a:pt x="61" y="100"/>
                  </a:cubicBezTo>
                  <a:cubicBezTo>
                    <a:pt x="61" y="100"/>
                    <a:pt x="61" y="100"/>
                    <a:pt x="61" y="100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70" y="108"/>
                    <a:pt x="70" y="108"/>
                    <a:pt x="70" y="108"/>
                  </a:cubicBezTo>
                  <a:cubicBezTo>
                    <a:pt x="82" y="110"/>
                    <a:pt x="82" y="110"/>
                    <a:pt x="82" y="110"/>
                  </a:cubicBezTo>
                  <a:cubicBezTo>
                    <a:pt x="82" y="110"/>
                    <a:pt x="82" y="110"/>
                    <a:pt x="82" y="110"/>
                  </a:cubicBezTo>
                  <a:cubicBezTo>
                    <a:pt x="88" y="114"/>
                    <a:pt x="88" y="114"/>
                    <a:pt x="88" y="114"/>
                  </a:cubicBezTo>
                  <a:cubicBezTo>
                    <a:pt x="88" y="114"/>
                    <a:pt x="88" y="114"/>
                    <a:pt x="88" y="114"/>
                  </a:cubicBezTo>
                  <a:cubicBezTo>
                    <a:pt x="88" y="114"/>
                    <a:pt x="88" y="114"/>
                    <a:pt x="88" y="114"/>
                  </a:cubicBezTo>
                  <a:cubicBezTo>
                    <a:pt x="88" y="115"/>
                    <a:pt x="88" y="115"/>
                    <a:pt x="88" y="115"/>
                  </a:cubicBezTo>
                  <a:cubicBezTo>
                    <a:pt x="93" y="122"/>
                    <a:pt x="93" y="122"/>
                    <a:pt x="93" y="122"/>
                  </a:cubicBezTo>
                  <a:cubicBezTo>
                    <a:pt x="94" y="122"/>
                    <a:pt x="94" y="122"/>
                    <a:pt x="94" y="122"/>
                  </a:cubicBezTo>
                  <a:cubicBezTo>
                    <a:pt x="93" y="123"/>
                    <a:pt x="93" y="123"/>
                    <a:pt x="93" y="123"/>
                  </a:cubicBezTo>
                  <a:cubicBezTo>
                    <a:pt x="89" y="130"/>
                    <a:pt x="89" y="130"/>
                    <a:pt x="89" y="130"/>
                  </a:cubicBezTo>
                  <a:cubicBezTo>
                    <a:pt x="88" y="130"/>
                    <a:pt x="88" y="132"/>
                    <a:pt x="88" y="136"/>
                  </a:cubicBezTo>
                  <a:cubicBezTo>
                    <a:pt x="89" y="136"/>
                    <a:pt x="89" y="136"/>
                    <a:pt x="89" y="136"/>
                  </a:cubicBezTo>
                  <a:cubicBezTo>
                    <a:pt x="89" y="143"/>
                    <a:pt x="89" y="143"/>
                    <a:pt x="89" y="143"/>
                  </a:cubicBezTo>
                  <a:cubicBezTo>
                    <a:pt x="88" y="144"/>
                    <a:pt x="88" y="144"/>
                    <a:pt x="88" y="144"/>
                  </a:cubicBezTo>
                  <a:cubicBezTo>
                    <a:pt x="88" y="144"/>
                    <a:pt x="88" y="144"/>
                    <a:pt x="88" y="144"/>
                  </a:cubicBezTo>
                  <a:cubicBezTo>
                    <a:pt x="85" y="156"/>
                    <a:pt x="85" y="156"/>
                    <a:pt x="85" y="156"/>
                  </a:cubicBezTo>
                  <a:cubicBezTo>
                    <a:pt x="84" y="158"/>
                    <a:pt x="84" y="158"/>
                    <a:pt x="84" y="158"/>
                  </a:cubicBezTo>
                  <a:cubicBezTo>
                    <a:pt x="84" y="158"/>
                    <a:pt x="84" y="158"/>
                    <a:pt x="84" y="158"/>
                  </a:cubicBezTo>
                  <a:cubicBezTo>
                    <a:pt x="82" y="157"/>
                    <a:pt x="82" y="157"/>
                    <a:pt x="82" y="157"/>
                  </a:cubicBezTo>
                  <a:cubicBezTo>
                    <a:pt x="77" y="156"/>
                    <a:pt x="77" y="156"/>
                    <a:pt x="77" y="156"/>
                  </a:cubicBezTo>
                  <a:cubicBezTo>
                    <a:pt x="70" y="156"/>
                    <a:pt x="70" y="156"/>
                    <a:pt x="70" y="156"/>
                  </a:cubicBezTo>
                  <a:cubicBezTo>
                    <a:pt x="64" y="158"/>
                    <a:pt x="64" y="158"/>
                    <a:pt x="64" y="158"/>
                  </a:cubicBezTo>
                  <a:cubicBezTo>
                    <a:pt x="58" y="164"/>
                    <a:pt x="58" y="164"/>
                    <a:pt x="58" y="164"/>
                  </a:cubicBezTo>
                  <a:cubicBezTo>
                    <a:pt x="56" y="166"/>
                    <a:pt x="56" y="166"/>
                    <a:pt x="56" y="166"/>
                  </a:cubicBezTo>
                  <a:cubicBezTo>
                    <a:pt x="65" y="170"/>
                    <a:pt x="65" y="170"/>
                    <a:pt x="65" y="170"/>
                  </a:cubicBezTo>
                  <a:cubicBezTo>
                    <a:pt x="64" y="172"/>
                    <a:pt x="64" y="172"/>
                    <a:pt x="64" y="172"/>
                  </a:cubicBezTo>
                  <a:cubicBezTo>
                    <a:pt x="64" y="174"/>
                    <a:pt x="62" y="176"/>
                    <a:pt x="58" y="177"/>
                  </a:cubicBezTo>
                  <a:cubicBezTo>
                    <a:pt x="53" y="177"/>
                    <a:pt x="53" y="177"/>
                    <a:pt x="53" y="177"/>
                  </a:cubicBezTo>
                  <a:cubicBezTo>
                    <a:pt x="44" y="174"/>
                    <a:pt x="44" y="174"/>
                    <a:pt x="44" y="174"/>
                  </a:cubicBezTo>
                  <a:cubicBezTo>
                    <a:pt x="44" y="174"/>
                    <a:pt x="44" y="174"/>
                    <a:pt x="44" y="174"/>
                  </a:cubicBezTo>
                  <a:cubicBezTo>
                    <a:pt x="44" y="174"/>
                    <a:pt x="44" y="174"/>
                    <a:pt x="44" y="174"/>
                  </a:cubicBezTo>
                  <a:cubicBezTo>
                    <a:pt x="35" y="169"/>
                    <a:pt x="35" y="169"/>
                    <a:pt x="35" y="169"/>
                  </a:cubicBezTo>
                  <a:cubicBezTo>
                    <a:pt x="32" y="169"/>
                    <a:pt x="32" y="169"/>
                    <a:pt x="32" y="169"/>
                  </a:cubicBezTo>
                  <a:cubicBezTo>
                    <a:pt x="22" y="183"/>
                    <a:pt x="22" y="183"/>
                    <a:pt x="22" y="183"/>
                  </a:cubicBezTo>
                  <a:cubicBezTo>
                    <a:pt x="20" y="188"/>
                    <a:pt x="20" y="188"/>
                    <a:pt x="20" y="188"/>
                  </a:cubicBezTo>
                  <a:cubicBezTo>
                    <a:pt x="20" y="196"/>
                    <a:pt x="20" y="196"/>
                    <a:pt x="20" y="196"/>
                  </a:cubicBezTo>
                  <a:cubicBezTo>
                    <a:pt x="24" y="203"/>
                    <a:pt x="24" y="203"/>
                    <a:pt x="24" y="203"/>
                  </a:cubicBezTo>
                  <a:cubicBezTo>
                    <a:pt x="24" y="204"/>
                    <a:pt x="24" y="204"/>
                    <a:pt x="24" y="204"/>
                  </a:cubicBezTo>
                  <a:cubicBezTo>
                    <a:pt x="24" y="204"/>
                    <a:pt x="24" y="204"/>
                    <a:pt x="24" y="204"/>
                  </a:cubicBezTo>
                  <a:cubicBezTo>
                    <a:pt x="24" y="204"/>
                    <a:pt x="24" y="204"/>
                    <a:pt x="24" y="204"/>
                  </a:cubicBezTo>
                  <a:cubicBezTo>
                    <a:pt x="26" y="210"/>
                    <a:pt x="26" y="210"/>
                    <a:pt x="26" y="210"/>
                  </a:cubicBezTo>
                  <a:cubicBezTo>
                    <a:pt x="26" y="211"/>
                    <a:pt x="26" y="211"/>
                    <a:pt x="26" y="211"/>
                  </a:cubicBezTo>
                  <a:cubicBezTo>
                    <a:pt x="26" y="220"/>
                    <a:pt x="26" y="220"/>
                    <a:pt x="26" y="220"/>
                  </a:cubicBezTo>
                  <a:cubicBezTo>
                    <a:pt x="26" y="221"/>
                    <a:pt x="26" y="221"/>
                    <a:pt x="26" y="221"/>
                  </a:cubicBezTo>
                  <a:cubicBezTo>
                    <a:pt x="27" y="222"/>
                    <a:pt x="27" y="222"/>
                    <a:pt x="27" y="22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8" y="223"/>
                    <a:pt x="8" y="223"/>
                    <a:pt x="8" y="223"/>
                  </a:cubicBezTo>
                  <a:cubicBezTo>
                    <a:pt x="3" y="227"/>
                    <a:pt x="3" y="227"/>
                    <a:pt x="3" y="227"/>
                  </a:cubicBezTo>
                  <a:cubicBezTo>
                    <a:pt x="0" y="231"/>
                    <a:pt x="0" y="231"/>
                    <a:pt x="0" y="231"/>
                  </a:cubicBezTo>
                  <a:cubicBezTo>
                    <a:pt x="1" y="231"/>
                    <a:pt x="1" y="231"/>
                    <a:pt x="1" y="231"/>
                  </a:cubicBezTo>
                  <a:cubicBezTo>
                    <a:pt x="3" y="243"/>
                    <a:pt x="3" y="243"/>
                    <a:pt x="3" y="243"/>
                  </a:cubicBezTo>
                  <a:cubicBezTo>
                    <a:pt x="4" y="243"/>
                    <a:pt x="4" y="243"/>
                    <a:pt x="4" y="243"/>
                  </a:cubicBezTo>
                  <a:cubicBezTo>
                    <a:pt x="4" y="248"/>
                    <a:pt x="4" y="248"/>
                    <a:pt x="4" y="248"/>
                  </a:cubicBezTo>
                  <a:cubicBezTo>
                    <a:pt x="6" y="254"/>
                    <a:pt x="6" y="254"/>
                    <a:pt x="6" y="254"/>
                  </a:cubicBezTo>
                  <a:cubicBezTo>
                    <a:pt x="15" y="259"/>
                    <a:pt x="15" y="259"/>
                    <a:pt x="15" y="259"/>
                  </a:cubicBezTo>
                  <a:cubicBezTo>
                    <a:pt x="27" y="256"/>
                    <a:pt x="27" y="256"/>
                    <a:pt x="27" y="256"/>
                  </a:cubicBezTo>
                  <a:cubicBezTo>
                    <a:pt x="33" y="252"/>
                    <a:pt x="33" y="252"/>
                    <a:pt x="33" y="252"/>
                  </a:cubicBezTo>
                  <a:cubicBezTo>
                    <a:pt x="34" y="252"/>
                    <a:pt x="34" y="252"/>
                    <a:pt x="34" y="252"/>
                  </a:cubicBezTo>
                  <a:cubicBezTo>
                    <a:pt x="40" y="252"/>
                    <a:pt x="40" y="252"/>
                    <a:pt x="40" y="252"/>
                  </a:cubicBezTo>
                  <a:cubicBezTo>
                    <a:pt x="43" y="260"/>
                    <a:pt x="43" y="260"/>
                    <a:pt x="43" y="260"/>
                  </a:cubicBezTo>
                  <a:cubicBezTo>
                    <a:pt x="45" y="262"/>
                    <a:pt x="46" y="264"/>
                    <a:pt x="47" y="266"/>
                  </a:cubicBezTo>
                  <a:cubicBezTo>
                    <a:pt x="50" y="266"/>
                    <a:pt x="50" y="266"/>
                    <a:pt x="50" y="266"/>
                  </a:cubicBezTo>
                  <a:cubicBezTo>
                    <a:pt x="51" y="266"/>
                    <a:pt x="51" y="266"/>
                    <a:pt x="51" y="266"/>
                  </a:cubicBezTo>
                  <a:cubicBezTo>
                    <a:pt x="52" y="266"/>
                    <a:pt x="52" y="266"/>
                    <a:pt x="52" y="266"/>
                  </a:cubicBezTo>
                  <a:cubicBezTo>
                    <a:pt x="52" y="265"/>
                    <a:pt x="52" y="265"/>
                    <a:pt x="52" y="265"/>
                  </a:cubicBezTo>
                  <a:cubicBezTo>
                    <a:pt x="58" y="260"/>
                    <a:pt x="58" y="260"/>
                    <a:pt x="58" y="260"/>
                  </a:cubicBezTo>
                  <a:cubicBezTo>
                    <a:pt x="63" y="270"/>
                    <a:pt x="63" y="270"/>
                    <a:pt x="63" y="270"/>
                  </a:cubicBezTo>
                  <a:cubicBezTo>
                    <a:pt x="68" y="273"/>
                    <a:pt x="68" y="273"/>
                    <a:pt x="68" y="273"/>
                  </a:cubicBezTo>
                  <a:cubicBezTo>
                    <a:pt x="76" y="273"/>
                    <a:pt x="76" y="273"/>
                    <a:pt x="76" y="273"/>
                  </a:cubicBezTo>
                  <a:cubicBezTo>
                    <a:pt x="82" y="272"/>
                    <a:pt x="82" y="272"/>
                    <a:pt x="82" y="272"/>
                  </a:cubicBezTo>
                  <a:cubicBezTo>
                    <a:pt x="84" y="272"/>
                    <a:pt x="84" y="272"/>
                    <a:pt x="84" y="272"/>
                  </a:cubicBezTo>
                  <a:cubicBezTo>
                    <a:pt x="98" y="274"/>
                    <a:pt x="98" y="274"/>
                    <a:pt x="98" y="274"/>
                  </a:cubicBezTo>
                  <a:cubicBezTo>
                    <a:pt x="98" y="274"/>
                    <a:pt x="98" y="274"/>
                    <a:pt x="98" y="274"/>
                  </a:cubicBezTo>
                  <a:cubicBezTo>
                    <a:pt x="98" y="275"/>
                    <a:pt x="98" y="275"/>
                    <a:pt x="98" y="275"/>
                  </a:cubicBezTo>
                  <a:cubicBezTo>
                    <a:pt x="104" y="278"/>
                    <a:pt x="104" y="278"/>
                    <a:pt x="104" y="278"/>
                  </a:cubicBezTo>
                  <a:cubicBezTo>
                    <a:pt x="104" y="278"/>
                    <a:pt x="104" y="278"/>
                    <a:pt x="104" y="278"/>
                  </a:cubicBezTo>
                  <a:cubicBezTo>
                    <a:pt x="104" y="278"/>
                    <a:pt x="104" y="278"/>
                    <a:pt x="104" y="278"/>
                  </a:cubicBezTo>
                  <a:cubicBezTo>
                    <a:pt x="104" y="279"/>
                    <a:pt x="104" y="279"/>
                    <a:pt x="104" y="279"/>
                  </a:cubicBezTo>
                  <a:cubicBezTo>
                    <a:pt x="110" y="283"/>
                    <a:pt x="110" y="283"/>
                    <a:pt x="110" y="283"/>
                  </a:cubicBezTo>
                  <a:cubicBezTo>
                    <a:pt x="110" y="283"/>
                    <a:pt x="110" y="283"/>
                    <a:pt x="110" y="283"/>
                  </a:cubicBezTo>
                  <a:cubicBezTo>
                    <a:pt x="113" y="287"/>
                    <a:pt x="113" y="287"/>
                    <a:pt x="113" y="287"/>
                  </a:cubicBezTo>
                  <a:cubicBezTo>
                    <a:pt x="117" y="289"/>
                    <a:pt x="117" y="289"/>
                    <a:pt x="117" y="289"/>
                  </a:cubicBezTo>
                  <a:cubicBezTo>
                    <a:pt x="124" y="288"/>
                    <a:pt x="124" y="288"/>
                    <a:pt x="124" y="288"/>
                  </a:cubicBezTo>
                  <a:cubicBezTo>
                    <a:pt x="124" y="280"/>
                    <a:pt x="124" y="280"/>
                    <a:pt x="124" y="280"/>
                  </a:cubicBezTo>
                  <a:cubicBezTo>
                    <a:pt x="120" y="274"/>
                    <a:pt x="120" y="274"/>
                    <a:pt x="120" y="274"/>
                  </a:cubicBezTo>
                  <a:cubicBezTo>
                    <a:pt x="120" y="274"/>
                    <a:pt x="120" y="274"/>
                    <a:pt x="120" y="274"/>
                  </a:cubicBezTo>
                  <a:cubicBezTo>
                    <a:pt x="120" y="274"/>
                    <a:pt x="120" y="274"/>
                    <a:pt x="120" y="274"/>
                  </a:cubicBezTo>
                  <a:cubicBezTo>
                    <a:pt x="118" y="263"/>
                    <a:pt x="118" y="263"/>
                    <a:pt x="118" y="263"/>
                  </a:cubicBezTo>
                  <a:cubicBezTo>
                    <a:pt x="123" y="258"/>
                    <a:pt x="123" y="258"/>
                    <a:pt x="123" y="258"/>
                  </a:cubicBezTo>
                  <a:cubicBezTo>
                    <a:pt x="124" y="257"/>
                    <a:pt x="124" y="257"/>
                    <a:pt x="124" y="257"/>
                  </a:cubicBezTo>
                  <a:cubicBezTo>
                    <a:pt x="124" y="257"/>
                    <a:pt x="124" y="257"/>
                    <a:pt x="124" y="257"/>
                  </a:cubicBezTo>
                  <a:cubicBezTo>
                    <a:pt x="129" y="256"/>
                    <a:pt x="129" y="256"/>
                    <a:pt x="129" y="256"/>
                  </a:cubicBezTo>
                  <a:cubicBezTo>
                    <a:pt x="134" y="256"/>
                    <a:pt x="134" y="256"/>
                    <a:pt x="134" y="256"/>
                  </a:cubicBezTo>
                  <a:cubicBezTo>
                    <a:pt x="136" y="254"/>
                    <a:pt x="136" y="254"/>
                    <a:pt x="136" y="254"/>
                  </a:cubicBezTo>
                  <a:cubicBezTo>
                    <a:pt x="132" y="250"/>
                    <a:pt x="132" y="250"/>
                    <a:pt x="132" y="250"/>
                  </a:cubicBezTo>
                  <a:cubicBezTo>
                    <a:pt x="121" y="242"/>
                    <a:pt x="121" y="242"/>
                    <a:pt x="121" y="242"/>
                  </a:cubicBezTo>
                  <a:cubicBezTo>
                    <a:pt x="118" y="238"/>
                    <a:pt x="118" y="238"/>
                    <a:pt x="118" y="238"/>
                  </a:cubicBezTo>
                  <a:cubicBezTo>
                    <a:pt x="118" y="238"/>
                    <a:pt x="118" y="238"/>
                    <a:pt x="118" y="238"/>
                  </a:cubicBezTo>
                  <a:cubicBezTo>
                    <a:pt x="117" y="237"/>
                    <a:pt x="117" y="237"/>
                    <a:pt x="117" y="237"/>
                  </a:cubicBezTo>
                  <a:cubicBezTo>
                    <a:pt x="118" y="236"/>
                    <a:pt x="118" y="236"/>
                    <a:pt x="118" y="236"/>
                  </a:cubicBezTo>
                  <a:cubicBezTo>
                    <a:pt x="121" y="230"/>
                    <a:pt x="121" y="230"/>
                    <a:pt x="121" y="230"/>
                  </a:cubicBezTo>
                  <a:cubicBezTo>
                    <a:pt x="122" y="231"/>
                    <a:pt x="122" y="231"/>
                    <a:pt x="122" y="231"/>
                  </a:cubicBezTo>
                  <a:cubicBezTo>
                    <a:pt x="130" y="233"/>
                    <a:pt x="130" y="233"/>
                    <a:pt x="130" y="233"/>
                  </a:cubicBezTo>
                  <a:cubicBezTo>
                    <a:pt x="151" y="232"/>
                    <a:pt x="151" y="232"/>
                    <a:pt x="151" y="232"/>
                  </a:cubicBezTo>
                  <a:cubicBezTo>
                    <a:pt x="151" y="233"/>
                    <a:pt x="151" y="233"/>
                    <a:pt x="151" y="233"/>
                  </a:cubicBezTo>
                  <a:cubicBezTo>
                    <a:pt x="152" y="233"/>
                    <a:pt x="152" y="233"/>
                    <a:pt x="152" y="233"/>
                  </a:cubicBezTo>
                  <a:cubicBezTo>
                    <a:pt x="158" y="235"/>
                    <a:pt x="158" y="235"/>
                    <a:pt x="158" y="235"/>
                  </a:cubicBezTo>
                  <a:cubicBezTo>
                    <a:pt x="162" y="231"/>
                    <a:pt x="162" y="231"/>
                    <a:pt x="162" y="231"/>
                  </a:cubicBezTo>
                  <a:cubicBezTo>
                    <a:pt x="160" y="219"/>
                    <a:pt x="160" y="219"/>
                    <a:pt x="160" y="219"/>
                  </a:cubicBezTo>
                  <a:cubicBezTo>
                    <a:pt x="152" y="214"/>
                    <a:pt x="152" y="214"/>
                    <a:pt x="152" y="214"/>
                  </a:cubicBezTo>
                  <a:cubicBezTo>
                    <a:pt x="146" y="210"/>
                    <a:pt x="144" y="202"/>
                    <a:pt x="145" y="187"/>
                  </a:cubicBezTo>
                  <a:cubicBezTo>
                    <a:pt x="138" y="184"/>
                    <a:pt x="138" y="184"/>
                    <a:pt x="138" y="184"/>
                  </a:cubicBezTo>
                  <a:cubicBezTo>
                    <a:pt x="138" y="184"/>
                    <a:pt x="138" y="184"/>
                    <a:pt x="138" y="184"/>
                  </a:cubicBezTo>
                  <a:cubicBezTo>
                    <a:pt x="137" y="184"/>
                    <a:pt x="137" y="184"/>
                    <a:pt x="137" y="184"/>
                  </a:cubicBezTo>
                  <a:cubicBezTo>
                    <a:pt x="137" y="183"/>
                    <a:pt x="137" y="183"/>
                    <a:pt x="137" y="183"/>
                  </a:cubicBezTo>
                  <a:cubicBezTo>
                    <a:pt x="137" y="182"/>
                    <a:pt x="137" y="182"/>
                    <a:pt x="137" y="182"/>
                  </a:cubicBezTo>
                  <a:cubicBezTo>
                    <a:pt x="136" y="172"/>
                    <a:pt x="136" y="172"/>
                    <a:pt x="136" y="172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141" y="119"/>
                    <a:pt x="139" y="111"/>
                    <a:pt x="139" y="107"/>
                  </a:cubicBezTo>
                  <a:cubicBezTo>
                    <a:pt x="138" y="95"/>
                    <a:pt x="138" y="95"/>
                    <a:pt x="138" y="95"/>
                  </a:cubicBezTo>
                  <a:cubicBezTo>
                    <a:pt x="139" y="82"/>
                    <a:pt x="139" y="82"/>
                    <a:pt x="139" y="82"/>
                  </a:cubicBezTo>
                  <a:cubicBezTo>
                    <a:pt x="139" y="81"/>
                    <a:pt x="139" y="81"/>
                    <a:pt x="139" y="81"/>
                  </a:cubicBezTo>
                  <a:cubicBezTo>
                    <a:pt x="140" y="80"/>
                    <a:pt x="140" y="80"/>
                    <a:pt x="140" y="80"/>
                  </a:cubicBezTo>
                  <a:cubicBezTo>
                    <a:pt x="140" y="80"/>
                    <a:pt x="140" y="80"/>
                    <a:pt x="140" y="80"/>
                  </a:cubicBezTo>
                  <a:cubicBezTo>
                    <a:pt x="148" y="74"/>
                    <a:pt x="148" y="74"/>
                    <a:pt x="148" y="74"/>
                  </a:cubicBezTo>
                  <a:cubicBezTo>
                    <a:pt x="148" y="68"/>
                    <a:pt x="148" y="68"/>
                    <a:pt x="148" y="68"/>
                  </a:cubicBezTo>
                  <a:cubicBezTo>
                    <a:pt x="148" y="66"/>
                    <a:pt x="147" y="64"/>
                    <a:pt x="145" y="61"/>
                  </a:cubicBezTo>
                  <a:cubicBezTo>
                    <a:pt x="140" y="55"/>
                    <a:pt x="140" y="55"/>
                    <a:pt x="140" y="55"/>
                  </a:cubicBezTo>
                  <a:cubicBezTo>
                    <a:pt x="139" y="55"/>
                    <a:pt x="139" y="55"/>
                    <a:pt x="139" y="55"/>
                  </a:cubicBezTo>
                  <a:cubicBezTo>
                    <a:pt x="139" y="54"/>
                    <a:pt x="139" y="54"/>
                    <a:pt x="139" y="5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49" y="30"/>
                    <a:pt x="149" y="30"/>
                    <a:pt x="149" y="30"/>
                  </a:cubicBezTo>
                  <a:cubicBezTo>
                    <a:pt x="149" y="24"/>
                    <a:pt x="149" y="24"/>
                    <a:pt x="149" y="24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50" y="10"/>
                    <a:pt x="150" y="10"/>
                    <a:pt x="150" y="10"/>
                  </a:cubicBezTo>
                  <a:cubicBezTo>
                    <a:pt x="150" y="10"/>
                    <a:pt x="150" y="10"/>
                    <a:pt x="150" y="10"/>
                  </a:cubicBezTo>
                  <a:cubicBezTo>
                    <a:pt x="151" y="10"/>
                    <a:pt x="151" y="10"/>
                    <a:pt x="151" y="10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46" y="9"/>
                    <a:pt x="146" y="9"/>
                    <a:pt x="146" y="9"/>
                  </a:cubicBezTo>
                  <a:cubicBezTo>
                    <a:pt x="145" y="9"/>
                    <a:pt x="145" y="9"/>
                    <a:pt x="145" y="9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28" y="4"/>
                    <a:pt x="128" y="4"/>
                    <a:pt x="128" y="4"/>
                  </a:cubicBezTo>
                  <a:cubicBezTo>
                    <a:pt x="130" y="14"/>
                    <a:pt x="130" y="14"/>
                    <a:pt x="130" y="14"/>
                  </a:cubicBezTo>
                  <a:cubicBezTo>
                    <a:pt x="122" y="16"/>
                    <a:pt x="122" y="16"/>
                    <a:pt x="122" y="16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5"/>
                    <a:pt x="96" y="45"/>
                    <a:pt x="96" y="45"/>
                  </a:cubicBezTo>
                  <a:cubicBezTo>
                    <a:pt x="93" y="59"/>
                    <a:pt x="93" y="59"/>
                    <a:pt x="93" y="59"/>
                  </a:cubicBezTo>
                  <a:cubicBezTo>
                    <a:pt x="93" y="59"/>
                    <a:pt x="93" y="59"/>
                    <a:pt x="93" y="59"/>
                  </a:cubicBezTo>
                  <a:cubicBezTo>
                    <a:pt x="92" y="65"/>
                    <a:pt x="92" y="65"/>
                    <a:pt x="92" y="65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91" y="66"/>
                    <a:pt x="91" y="66"/>
                    <a:pt x="91" y="66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6" y="72"/>
                    <a:pt x="86" y="72"/>
                    <a:pt x="86" y="72"/>
                  </a:cubicBezTo>
                  <a:cubicBezTo>
                    <a:pt x="86" y="72"/>
                    <a:pt x="86" y="72"/>
                    <a:pt x="86" y="72"/>
                  </a:cubicBezTo>
                  <a:cubicBezTo>
                    <a:pt x="86" y="73"/>
                    <a:pt x="86" y="73"/>
                    <a:pt x="86" y="73"/>
                  </a:cubicBezTo>
                  <a:cubicBezTo>
                    <a:pt x="86" y="73"/>
                    <a:pt x="86" y="73"/>
                    <a:pt x="86" y="73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61" y="69"/>
                    <a:pt x="61" y="69"/>
                    <a:pt x="61" y="69"/>
                  </a:cubicBezTo>
                  <a:cubicBezTo>
                    <a:pt x="61" y="69"/>
                    <a:pt x="61" y="69"/>
                    <a:pt x="61" y="69"/>
                  </a:cubicBezTo>
                  <a:lnTo>
                    <a:pt x="54" y="6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4365626" y="2865090"/>
              <a:ext cx="406400" cy="890588"/>
            </a:xfrm>
            <a:custGeom>
              <a:avLst/>
              <a:gdLst>
                <a:gd name="T0" fmla="*/ 100 w 108"/>
                <a:gd name="T1" fmla="*/ 4 h 237"/>
                <a:gd name="T2" fmla="*/ 94 w 108"/>
                <a:gd name="T3" fmla="*/ 6 h 237"/>
                <a:gd name="T4" fmla="*/ 88 w 108"/>
                <a:gd name="T5" fmla="*/ 12 h 237"/>
                <a:gd name="T6" fmla="*/ 87 w 108"/>
                <a:gd name="T7" fmla="*/ 12 h 237"/>
                <a:gd name="T8" fmla="*/ 68 w 108"/>
                <a:gd name="T9" fmla="*/ 14 h 237"/>
                <a:gd name="T10" fmla="*/ 61 w 108"/>
                <a:gd name="T11" fmla="*/ 20 h 237"/>
                <a:gd name="T12" fmla="*/ 56 w 108"/>
                <a:gd name="T13" fmla="*/ 24 h 237"/>
                <a:gd name="T14" fmla="*/ 46 w 108"/>
                <a:gd name="T15" fmla="*/ 24 h 237"/>
                <a:gd name="T16" fmla="*/ 42 w 108"/>
                <a:gd name="T17" fmla="*/ 38 h 237"/>
                <a:gd name="T18" fmla="*/ 41 w 108"/>
                <a:gd name="T19" fmla="*/ 38 h 237"/>
                <a:gd name="T20" fmla="*/ 33 w 108"/>
                <a:gd name="T21" fmla="*/ 46 h 237"/>
                <a:gd name="T22" fmla="*/ 21 w 108"/>
                <a:gd name="T23" fmla="*/ 60 h 237"/>
                <a:gd name="T24" fmla="*/ 14 w 108"/>
                <a:gd name="T25" fmla="*/ 68 h 237"/>
                <a:gd name="T26" fmla="*/ 13 w 108"/>
                <a:gd name="T27" fmla="*/ 77 h 237"/>
                <a:gd name="T28" fmla="*/ 13 w 108"/>
                <a:gd name="T29" fmla="*/ 85 h 237"/>
                <a:gd name="T30" fmla="*/ 8 w 108"/>
                <a:gd name="T31" fmla="*/ 92 h 237"/>
                <a:gd name="T32" fmla="*/ 8 w 108"/>
                <a:gd name="T33" fmla="*/ 112 h 237"/>
                <a:gd name="T34" fmla="*/ 12 w 108"/>
                <a:gd name="T35" fmla="*/ 122 h 237"/>
                <a:gd name="T36" fmla="*/ 11 w 108"/>
                <a:gd name="T37" fmla="*/ 132 h 237"/>
                <a:gd name="T38" fmla="*/ 3 w 108"/>
                <a:gd name="T39" fmla="*/ 162 h 237"/>
                <a:gd name="T40" fmla="*/ 9 w 108"/>
                <a:gd name="T41" fmla="*/ 186 h 237"/>
                <a:gd name="T42" fmla="*/ 7 w 108"/>
                <a:gd name="T43" fmla="*/ 237 h 237"/>
                <a:gd name="T44" fmla="*/ 17 w 108"/>
                <a:gd name="T45" fmla="*/ 228 h 237"/>
                <a:gd name="T46" fmla="*/ 56 w 108"/>
                <a:gd name="T47" fmla="*/ 208 h 237"/>
                <a:gd name="T48" fmla="*/ 75 w 108"/>
                <a:gd name="T49" fmla="*/ 210 h 237"/>
                <a:gd name="T50" fmla="*/ 91 w 108"/>
                <a:gd name="T51" fmla="*/ 196 h 237"/>
                <a:gd name="T52" fmla="*/ 95 w 108"/>
                <a:gd name="T53" fmla="*/ 186 h 237"/>
                <a:gd name="T54" fmla="*/ 95 w 108"/>
                <a:gd name="T55" fmla="*/ 184 h 237"/>
                <a:gd name="T56" fmla="*/ 97 w 108"/>
                <a:gd name="T57" fmla="*/ 170 h 237"/>
                <a:gd name="T58" fmla="*/ 98 w 108"/>
                <a:gd name="T59" fmla="*/ 162 h 237"/>
                <a:gd name="T60" fmla="*/ 95 w 108"/>
                <a:gd name="T61" fmla="*/ 140 h 237"/>
                <a:gd name="T62" fmla="*/ 96 w 108"/>
                <a:gd name="T63" fmla="*/ 134 h 237"/>
                <a:gd name="T64" fmla="*/ 108 w 108"/>
                <a:gd name="T65" fmla="*/ 108 h 237"/>
                <a:gd name="T66" fmla="*/ 91 w 108"/>
                <a:gd name="T67" fmla="*/ 92 h 237"/>
                <a:gd name="T68" fmla="*/ 88 w 108"/>
                <a:gd name="T69" fmla="*/ 85 h 237"/>
                <a:gd name="T70" fmla="*/ 90 w 108"/>
                <a:gd name="T71" fmla="*/ 73 h 237"/>
                <a:gd name="T72" fmla="*/ 92 w 108"/>
                <a:gd name="T73" fmla="*/ 65 h 237"/>
                <a:gd name="T74" fmla="*/ 104 w 108"/>
                <a:gd name="T75" fmla="*/ 56 h 237"/>
                <a:gd name="T76" fmla="*/ 107 w 108"/>
                <a:gd name="T77" fmla="*/ 33 h 237"/>
                <a:gd name="T78" fmla="*/ 100 w 108"/>
                <a:gd name="T79" fmla="*/ 32 h 237"/>
                <a:gd name="T80" fmla="*/ 91 w 108"/>
                <a:gd name="T81" fmla="*/ 26 h 237"/>
                <a:gd name="T82" fmla="*/ 90 w 108"/>
                <a:gd name="T83" fmla="*/ 16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8" h="237">
                  <a:moveTo>
                    <a:pt x="101" y="12"/>
                  </a:moveTo>
                  <a:cubicBezTo>
                    <a:pt x="102" y="10"/>
                    <a:pt x="102" y="10"/>
                    <a:pt x="102" y="10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7" y="15"/>
                    <a:pt x="77" y="15"/>
                    <a:pt x="77" y="15"/>
                  </a:cubicBezTo>
                  <a:cubicBezTo>
                    <a:pt x="68" y="14"/>
                    <a:pt x="68" y="14"/>
                    <a:pt x="68" y="14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6" y="32"/>
                    <a:pt x="46" y="32"/>
                    <a:pt x="46" y="32"/>
                  </a:cubicBezTo>
                  <a:cubicBezTo>
                    <a:pt x="46" y="32"/>
                    <a:pt x="46" y="32"/>
                    <a:pt x="46" y="32"/>
                  </a:cubicBezTo>
                  <a:cubicBezTo>
                    <a:pt x="42" y="38"/>
                    <a:pt x="42" y="38"/>
                    <a:pt x="42" y="38"/>
                  </a:cubicBezTo>
                  <a:cubicBezTo>
                    <a:pt x="42" y="38"/>
                    <a:pt x="42" y="38"/>
                    <a:pt x="42" y="38"/>
                  </a:cubicBezTo>
                  <a:cubicBezTo>
                    <a:pt x="42" y="38"/>
                    <a:pt x="42" y="38"/>
                    <a:pt x="42" y="38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0" y="72"/>
                    <a:pt x="10" y="72"/>
                    <a:pt x="10" y="72"/>
                  </a:cubicBezTo>
                  <a:cubicBezTo>
                    <a:pt x="13" y="77"/>
                    <a:pt x="13" y="77"/>
                    <a:pt x="13" y="77"/>
                  </a:cubicBezTo>
                  <a:cubicBezTo>
                    <a:pt x="13" y="77"/>
                    <a:pt x="13" y="77"/>
                    <a:pt x="13" y="77"/>
                  </a:cubicBezTo>
                  <a:cubicBezTo>
                    <a:pt x="13" y="78"/>
                    <a:pt x="13" y="78"/>
                    <a:pt x="13" y="78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3" y="86"/>
                    <a:pt x="13" y="86"/>
                    <a:pt x="13" y="86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2" y="99"/>
                    <a:pt x="2" y="99"/>
                    <a:pt x="2" y="99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11" y="116"/>
                    <a:pt x="12" y="120"/>
                    <a:pt x="12" y="122"/>
                  </a:cubicBezTo>
                  <a:cubicBezTo>
                    <a:pt x="12" y="131"/>
                    <a:pt x="12" y="131"/>
                    <a:pt x="12" y="131"/>
                  </a:cubicBezTo>
                  <a:cubicBezTo>
                    <a:pt x="12" y="131"/>
                    <a:pt x="12" y="131"/>
                    <a:pt x="12" y="131"/>
                  </a:cubicBezTo>
                  <a:cubicBezTo>
                    <a:pt x="11" y="132"/>
                    <a:pt x="11" y="132"/>
                    <a:pt x="11" y="132"/>
                  </a:cubicBezTo>
                  <a:cubicBezTo>
                    <a:pt x="3" y="138"/>
                    <a:pt x="3" y="138"/>
                    <a:pt x="3" y="138"/>
                  </a:cubicBezTo>
                  <a:cubicBezTo>
                    <a:pt x="2" y="150"/>
                    <a:pt x="2" y="150"/>
                    <a:pt x="2" y="150"/>
                  </a:cubicBezTo>
                  <a:cubicBezTo>
                    <a:pt x="3" y="162"/>
                    <a:pt x="3" y="162"/>
                    <a:pt x="3" y="162"/>
                  </a:cubicBezTo>
                  <a:cubicBezTo>
                    <a:pt x="3" y="166"/>
                    <a:pt x="5" y="173"/>
                    <a:pt x="9" y="184"/>
                  </a:cubicBezTo>
                  <a:cubicBezTo>
                    <a:pt x="9" y="185"/>
                    <a:pt x="9" y="185"/>
                    <a:pt x="9" y="185"/>
                  </a:cubicBezTo>
                  <a:cubicBezTo>
                    <a:pt x="9" y="186"/>
                    <a:pt x="9" y="186"/>
                    <a:pt x="9" y="18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1" y="234"/>
                    <a:pt x="1" y="234"/>
                    <a:pt x="1" y="234"/>
                  </a:cubicBezTo>
                  <a:cubicBezTo>
                    <a:pt x="7" y="237"/>
                    <a:pt x="7" y="237"/>
                    <a:pt x="7" y="237"/>
                  </a:cubicBezTo>
                  <a:cubicBezTo>
                    <a:pt x="16" y="228"/>
                    <a:pt x="16" y="228"/>
                    <a:pt x="16" y="228"/>
                  </a:cubicBezTo>
                  <a:cubicBezTo>
                    <a:pt x="16" y="228"/>
                    <a:pt x="16" y="228"/>
                    <a:pt x="16" y="228"/>
                  </a:cubicBezTo>
                  <a:cubicBezTo>
                    <a:pt x="17" y="228"/>
                    <a:pt x="17" y="228"/>
                    <a:pt x="17" y="228"/>
                  </a:cubicBezTo>
                  <a:cubicBezTo>
                    <a:pt x="48" y="216"/>
                    <a:pt x="48" y="216"/>
                    <a:pt x="48" y="216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7" y="208"/>
                    <a:pt x="57" y="208"/>
                    <a:pt x="57" y="208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75" y="210"/>
                    <a:pt x="75" y="210"/>
                    <a:pt x="75" y="210"/>
                  </a:cubicBezTo>
                  <a:cubicBezTo>
                    <a:pt x="78" y="210"/>
                    <a:pt x="83" y="208"/>
                    <a:pt x="90" y="204"/>
                  </a:cubicBezTo>
                  <a:cubicBezTo>
                    <a:pt x="90" y="196"/>
                    <a:pt x="90" y="196"/>
                    <a:pt x="90" y="196"/>
                  </a:cubicBezTo>
                  <a:cubicBezTo>
                    <a:pt x="91" y="196"/>
                    <a:pt x="91" y="196"/>
                    <a:pt x="91" y="196"/>
                  </a:cubicBezTo>
                  <a:cubicBezTo>
                    <a:pt x="91" y="196"/>
                    <a:pt x="91" y="196"/>
                    <a:pt x="91" y="196"/>
                  </a:cubicBezTo>
                  <a:cubicBezTo>
                    <a:pt x="96" y="191"/>
                    <a:pt x="96" y="191"/>
                    <a:pt x="96" y="191"/>
                  </a:cubicBezTo>
                  <a:cubicBezTo>
                    <a:pt x="95" y="186"/>
                    <a:pt x="95" y="186"/>
                    <a:pt x="95" y="186"/>
                  </a:cubicBezTo>
                  <a:cubicBezTo>
                    <a:pt x="95" y="186"/>
                    <a:pt x="95" y="186"/>
                    <a:pt x="95" y="186"/>
                  </a:cubicBezTo>
                  <a:cubicBezTo>
                    <a:pt x="95" y="185"/>
                    <a:pt x="95" y="185"/>
                    <a:pt x="95" y="185"/>
                  </a:cubicBezTo>
                  <a:cubicBezTo>
                    <a:pt x="95" y="184"/>
                    <a:pt x="95" y="184"/>
                    <a:pt x="95" y="184"/>
                  </a:cubicBezTo>
                  <a:cubicBezTo>
                    <a:pt x="95" y="184"/>
                    <a:pt x="95" y="184"/>
                    <a:pt x="95" y="184"/>
                  </a:cubicBezTo>
                  <a:cubicBezTo>
                    <a:pt x="97" y="182"/>
                    <a:pt x="97" y="181"/>
                    <a:pt x="96" y="180"/>
                  </a:cubicBezTo>
                  <a:cubicBezTo>
                    <a:pt x="94" y="177"/>
                    <a:pt x="95" y="174"/>
                    <a:pt x="97" y="170"/>
                  </a:cubicBezTo>
                  <a:cubicBezTo>
                    <a:pt x="99" y="168"/>
                    <a:pt x="99" y="168"/>
                    <a:pt x="99" y="168"/>
                  </a:cubicBezTo>
                  <a:cubicBezTo>
                    <a:pt x="99" y="168"/>
                    <a:pt x="99" y="168"/>
                    <a:pt x="99" y="168"/>
                  </a:cubicBezTo>
                  <a:cubicBezTo>
                    <a:pt x="98" y="162"/>
                    <a:pt x="98" y="162"/>
                    <a:pt x="98" y="162"/>
                  </a:cubicBezTo>
                  <a:cubicBezTo>
                    <a:pt x="92" y="155"/>
                    <a:pt x="92" y="155"/>
                    <a:pt x="92" y="155"/>
                  </a:cubicBezTo>
                  <a:cubicBezTo>
                    <a:pt x="90" y="153"/>
                    <a:pt x="89" y="150"/>
                    <a:pt x="91" y="147"/>
                  </a:cubicBezTo>
                  <a:cubicBezTo>
                    <a:pt x="92" y="145"/>
                    <a:pt x="93" y="142"/>
                    <a:pt x="95" y="140"/>
                  </a:cubicBezTo>
                  <a:cubicBezTo>
                    <a:pt x="96" y="134"/>
                    <a:pt x="96" y="134"/>
                    <a:pt x="96" y="134"/>
                  </a:cubicBezTo>
                  <a:cubicBezTo>
                    <a:pt x="96" y="134"/>
                    <a:pt x="96" y="134"/>
                    <a:pt x="96" y="134"/>
                  </a:cubicBezTo>
                  <a:cubicBezTo>
                    <a:pt x="96" y="134"/>
                    <a:pt x="96" y="134"/>
                    <a:pt x="96" y="134"/>
                  </a:cubicBezTo>
                  <a:cubicBezTo>
                    <a:pt x="101" y="124"/>
                    <a:pt x="101" y="124"/>
                    <a:pt x="101" y="124"/>
                  </a:cubicBezTo>
                  <a:cubicBezTo>
                    <a:pt x="102" y="120"/>
                    <a:pt x="102" y="120"/>
                    <a:pt x="102" y="120"/>
                  </a:cubicBezTo>
                  <a:cubicBezTo>
                    <a:pt x="108" y="108"/>
                    <a:pt x="108" y="108"/>
                    <a:pt x="108" y="108"/>
                  </a:cubicBezTo>
                  <a:cubicBezTo>
                    <a:pt x="104" y="100"/>
                    <a:pt x="104" y="100"/>
                    <a:pt x="104" y="100"/>
                  </a:cubicBezTo>
                  <a:cubicBezTo>
                    <a:pt x="92" y="92"/>
                    <a:pt x="92" y="92"/>
                    <a:pt x="92" y="92"/>
                  </a:cubicBezTo>
                  <a:cubicBezTo>
                    <a:pt x="91" y="92"/>
                    <a:pt x="91" y="92"/>
                    <a:pt x="91" y="92"/>
                  </a:cubicBezTo>
                  <a:cubicBezTo>
                    <a:pt x="91" y="92"/>
                    <a:pt x="91" y="92"/>
                    <a:pt x="91" y="92"/>
                  </a:cubicBezTo>
                  <a:cubicBezTo>
                    <a:pt x="91" y="92"/>
                    <a:pt x="91" y="92"/>
                    <a:pt x="91" y="92"/>
                  </a:cubicBezTo>
                  <a:cubicBezTo>
                    <a:pt x="88" y="85"/>
                    <a:pt x="88" y="85"/>
                    <a:pt x="88" y="85"/>
                  </a:cubicBezTo>
                  <a:cubicBezTo>
                    <a:pt x="88" y="85"/>
                    <a:pt x="88" y="85"/>
                    <a:pt x="88" y="85"/>
                  </a:cubicBezTo>
                  <a:cubicBezTo>
                    <a:pt x="88" y="84"/>
                    <a:pt x="88" y="84"/>
                    <a:pt x="88" y="84"/>
                  </a:cubicBezTo>
                  <a:cubicBezTo>
                    <a:pt x="90" y="73"/>
                    <a:pt x="90" y="73"/>
                    <a:pt x="90" y="73"/>
                  </a:cubicBezTo>
                  <a:cubicBezTo>
                    <a:pt x="90" y="73"/>
                    <a:pt x="90" y="73"/>
                    <a:pt x="90" y="73"/>
                  </a:cubicBezTo>
                  <a:cubicBezTo>
                    <a:pt x="90" y="73"/>
                    <a:pt x="90" y="73"/>
                    <a:pt x="90" y="73"/>
                  </a:cubicBezTo>
                  <a:cubicBezTo>
                    <a:pt x="92" y="65"/>
                    <a:pt x="92" y="65"/>
                    <a:pt x="92" y="65"/>
                  </a:cubicBezTo>
                  <a:cubicBezTo>
                    <a:pt x="92" y="62"/>
                    <a:pt x="92" y="60"/>
                    <a:pt x="94" y="58"/>
                  </a:cubicBezTo>
                  <a:cubicBezTo>
                    <a:pt x="94" y="58"/>
                    <a:pt x="96" y="57"/>
                    <a:pt x="97" y="57"/>
                  </a:cubicBezTo>
                  <a:cubicBezTo>
                    <a:pt x="104" y="56"/>
                    <a:pt x="104" y="56"/>
                    <a:pt x="104" y="56"/>
                  </a:cubicBezTo>
                  <a:cubicBezTo>
                    <a:pt x="106" y="51"/>
                    <a:pt x="106" y="51"/>
                    <a:pt x="106" y="51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92" y="28"/>
                    <a:pt x="92" y="28"/>
                    <a:pt x="92" y="28"/>
                  </a:cubicBezTo>
                  <a:cubicBezTo>
                    <a:pt x="91" y="27"/>
                    <a:pt x="91" y="27"/>
                    <a:pt x="91" y="27"/>
                  </a:cubicBezTo>
                  <a:cubicBezTo>
                    <a:pt x="91" y="26"/>
                    <a:pt x="91" y="26"/>
                    <a:pt x="91" y="26"/>
                  </a:cubicBezTo>
                  <a:cubicBezTo>
                    <a:pt x="91" y="26"/>
                    <a:pt x="91" y="26"/>
                    <a:pt x="91" y="26"/>
                  </a:cubicBezTo>
                  <a:cubicBezTo>
                    <a:pt x="90" y="16"/>
                    <a:pt x="90" y="16"/>
                    <a:pt x="90" y="16"/>
                  </a:cubicBezTo>
                  <a:cubicBezTo>
                    <a:pt x="90" y="16"/>
                    <a:pt x="90" y="16"/>
                    <a:pt x="90" y="16"/>
                  </a:cubicBezTo>
                  <a:cubicBezTo>
                    <a:pt x="90" y="14"/>
                    <a:pt x="90" y="14"/>
                    <a:pt x="90" y="14"/>
                  </a:cubicBezTo>
                  <a:lnTo>
                    <a:pt x="101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auto">
            <a:xfrm>
              <a:off x="4260851" y="4382740"/>
              <a:ext cx="649288" cy="752475"/>
            </a:xfrm>
            <a:custGeom>
              <a:avLst/>
              <a:gdLst>
                <a:gd name="T0" fmla="*/ 150 w 173"/>
                <a:gd name="T1" fmla="*/ 34 h 200"/>
                <a:gd name="T2" fmla="*/ 146 w 173"/>
                <a:gd name="T3" fmla="*/ 26 h 200"/>
                <a:gd name="T4" fmla="*/ 143 w 173"/>
                <a:gd name="T5" fmla="*/ 12 h 200"/>
                <a:gd name="T6" fmla="*/ 136 w 173"/>
                <a:gd name="T7" fmla="*/ 17 h 200"/>
                <a:gd name="T8" fmla="*/ 125 w 173"/>
                <a:gd name="T9" fmla="*/ 15 h 200"/>
                <a:gd name="T10" fmla="*/ 125 w 173"/>
                <a:gd name="T11" fmla="*/ 7 h 200"/>
                <a:gd name="T12" fmla="*/ 122 w 173"/>
                <a:gd name="T13" fmla="*/ 10 h 200"/>
                <a:gd name="T14" fmla="*/ 109 w 173"/>
                <a:gd name="T15" fmla="*/ 22 h 200"/>
                <a:gd name="T16" fmla="*/ 107 w 173"/>
                <a:gd name="T17" fmla="*/ 22 h 200"/>
                <a:gd name="T18" fmla="*/ 99 w 173"/>
                <a:gd name="T19" fmla="*/ 16 h 200"/>
                <a:gd name="T20" fmla="*/ 92 w 173"/>
                <a:gd name="T21" fmla="*/ 13 h 200"/>
                <a:gd name="T22" fmla="*/ 75 w 173"/>
                <a:gd name="T23" fmla="*/ 8 h 200"/>
                <a:gd name="T24" fmla="*/ 66 w 173"/>
                <a:gd name="T25" fmla="*/ 4 h 200"/>
                <a:gd name="T26" fmla="*/ 47 w 173"/>
                <a:gd name="T27" fmla="*/ 0 h 200"/>
                <a:gd name="T28" fmla="*/ 40 w 173"/>
                <a:gd name="T29" fmla="*/ 16 h 200"/>
                <a:gd name="T30" fmla="*/ 34 w 173"/>
                <a:gd name="T31" fmla="*/ 16 h 200"/>
                <a:gd name="T32" fmla="*/ 14 w 173"/>
                <a:gd name="T33" fmla="*/ 26 h 200"/>
                <a:gd name="T34" fmla="*/ 13 w 173"/>
                <a:gd name="T35" fmla="*/ 72 h 200"/>
                <a:gd name="T36" fmla="*/ 9 w 173"/>
                <a:gd name="T37" fmla="*/ 83 h 200"/>
                <a:gd name="T38" fmla="*/ 1 w 173"/>
                <a:gd name="T39" fmla="*/ 109 h 200"/>
                <a:gd name="T40" fmla="*/ 7 w 173"/>
                <a:gd name="T41" fmla="*/ 111 h 200"/>
                <a:gd name="T42" fmla="*/ 17 w 173"/>
                <a:gd name="T43" fmla="*/ 126 h 200"/>
                <a:gd name="T44" fmla="*/ 14 w 173"/>
                <a:gd name="T45" fmla="*/ 132 h 200"/>
                <a:gd name="T46" fmla="*/ 24 w 173"/>
                <a:gd name="T47" fmla="*/ 158 h 200"/>
                <a:gd name="T48" fmla="*/ 38 w 173"/>
                <a:gd name="T49" fmla="*/ 151 h 200"/>
                <a:gd name="T50" fmla="*/ 46 w 173"/>
                <a:gd name="T51" fmla="*/ 151 h 200"/>
                <a:gd name="T52" fmla="*/ 52 w 173"/>
                <a:gd name="T53" fmla="*/ 140 h 200"/>
                <a:gd name="T54" fmla="*/ 68 w 173"/>
                <a:gd name="T55" fmla="*/ 135 h 200"/>
                <a:gd name="T56" fmla="*/ 77 w 173"/>
                <a:gd name="T57" fmla="*/ 151 h 200"/>
                <a:gd name="T58" fmla="*/ 81 w 173"/>
                <a:gd name="T59" fmla="*/ 165 h 200"/>
                <a:gd name="T60" fmla="*/ 71 w 173"/>
                <a:gd name="T61" fmla="*/ 185 h 200"/>
                <a:gd name="T62" fmla="*/ 84 w 173"/>
                <a:gd name="T63" fmla="*/ 187 h 200"/>
                <a:gd name="T64" fmla="*/ 89 w 173"/>
                <a:gd name="T65" fmla="*/ 199 h 200"/>
                <a:gd name="T66" fmla="*/ 102 w 173"/>
                <a:gd name="T67" fmla="*/ 196 h 200"/>
                <a:gd name="T68" fmla="*/ 108 w 173"/>
                <a:gd name="T69" fmla="*/ 178 h 200"/>
                <a:gd name="T70" fmla="*/ 135 w 173"/>
                <a:gd name="T71" fmla="*/ 189 h 200"/>
                <a:gd name="T72" fmla="*/ 128 w 173"/>
                <a:gd name="T73" fmla="*/ 172 h 200"/>
                <a:gd name="T74" fmla="*/ 128 w 173"/>
                <a:gd name="T75" fmla="*/ 170 h 200"/>
                <a:gd name="T76" fmla="*/ 166 w 173"/>
                <a:gd name="T77" fmla="*/ 166 h 200"/>
                <a:gd name="T78" fmla="*/ 167 w 173"/>
                <a:gd name="T79" fmla="*/ 165 h 200"/>
                <a:gd name="T80" fmla="*/ 167 w 173"/>
                <a:gd name="T81" fmla="*/ 163 h 200"/>
                <a:gd name="T82" fmla="*/ 166 w 173"/>
                <a:gd name="T83" fmla="*/ 142 h 200"/>
                <a:gd name="T84" fmla="*/ 170 w 173"/>
                <a:gd name="T85" fmla="*/ 134 h 200"/>
                <a:gd name="T86" fmla="*/ 163 w 173"/>
                <a:gd name="T87" fmla="*/ 126 h 200"/>
                <a:gd name="T88" fmla="*/ 158 w 173"/>
                <a:gd name="T89" fmla="*/ 98 h 200"/>
                <a:gd name="T90" fmla="*/ 151 w 173"/>
                <a:gd name="T91" fmla="*/ 102 h 200"/>
                <a:gd name="T92" fmla="*/ 150 w 173"/>
                <a:gd name="T93" fmla="*/ 84 h 200"/>
                <a:gd name="T94" fmla="*/ 163 w 173"/>
                <a:gd name="T95" fmla="*/ 50 h 200"/>
                <a:gd name="T96" fmla="*/ 150 w 173"/>
                <a:gd name="T97" fmla="*/ 3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73" h="200">
                  <a:moveTo>
                    <a:pt x="150" y="34"/>
                  </a:moveTo>
                  <a:cubicBezTo>
                    <a:pt x="150" y="34"/>
                    <a:pt x="150" y="34"/>
                    <a:pt x="150" y="34"/>
                  </a:cubicBezTo>
                  <a:cubicBezTo>
                    <a:pt x="150" y="34"/>
                    <a:pt x="150" y="34"/>
                    <a:pt x="150" y="34"/>
                  </a:cubicBezTo>
                  <a:cubicBezTo>
                    <a:pt x="150" y="33"/>
                    <a:pt x="150" y="33"/>
                    <a:pt x="150" y="33"/>
                  </a:cubicBezTo>
                  <a:cubicBezTo>
                    <a:pt x="146" y="27"/>
                    <a:pt x="146" y="27"/>
                    <a:pt x="146" y="27"/>
                  </a:cubicBezTo>
                  <a:cubicBezTo>
                    <a:pt x="146" y="26"/>
                    <a:pt x="146" y="26"/>
                    <a:pt x="146" y="26"/>
                  </a:cubicBezTo>
                  <a:cubicBezTo>
                    <a:pt x="146" y="26"/>
                    <a:pt x="146" y="26"/>
                    <a:pt x="146" y="26"/>
                  </a:cubicBezTo>
                  <a:cubicBezTo>
                    <a:pt x="147" y="16"/>
                    <a:pt x="147" y="16"/>
                    <a:pt x="147" y="16"/>
                  </a:cubicBezTo>
                  <a:cubicBezTo>
                    <a:pt x="147" y="15"/>
                    <a:pt x="146" y="14"/>
                    <a:pt x="143" y="12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37" y="17"/>
                    <a:pt x="137" y="17"/>
                    <a:pt x="137" y="17"/>
                  </a:cubicBezTo>
                  <a:cubicBezTo>
                    <a:pt x="136" y="17"/>
                    <a:pt x="136" y="17"/>
                    <a:pt x="136" y="17"/>
                  </a:cubicBezTo>
                  <a:cubicBezTo>
                    <a:pt x="136" y="17"/>
                    <a:pt x="136" y="17"/>
                    <a:pt x="136" y="17"/>
                  </a:cubicBezTo>
                  <a:cubicBezTo>
                    <a:pt x="126" y="22"/>
                    <a:pt x="126" y="22"/>
                    <a:pt x="126" y="22"/>
                  </a:cubicBezTo>
                  <a:cubicBezTo>
                    <a:pt x="125" y="15"/>
                    <a:pt x="125" y="15"/>
                    <a:pt x="125" y="15"/>
                  </a:cubicBezTo>
                  <a:cubicBezTo>
                    <a:pt x="125" y="14"/>
                    <a:pt x="125" y="14"/>
                    <a:pt x="125" y="14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25" y="7"/>
                    <a:pt x="125" y="7"/>
                    <a:pt x="125" y="7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2" y="10"/>
                    <a:pt x="122" y="10"/>
                    <a:pt x="122" y="10"/>
                  </a:cubicBezTo>
                  <a:cubicBezTo>
                    <a:pt x="122" y="10"/>
                    <a:pt x="122" y="10"/>
                    <a:pt x="122" y="10"/>
                  </a:cubicBezTo>
                  <a:cubicBezTo>
                    <a:pt x="122" y="10"/>
                    <a:pt x="122" y="10"/>
                    <a:pt x="122" y="10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3"/>
                    <a:pt x="92" y="13"/>
                    <a:pt x="92" y="13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75" y="8"/>
                    <a:pt x="75" y="8"/>
                    <a:pt x="75" y="8"/>
                  </a:cubicBezTo>
                  <a:cubicBezTo>
                    <a:pt x="75" y="8"/>
                    <a:pt x="75" y="8"/>
                    <a:pt x="75" y="8"/>
                  </a:cubicBezTo>
                  <a:cubicBezTo>
                    <a:pt x="74" y="8"/>
                    <a:pt x="74" y="8"/>
                    <a:pt x="74" y="8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0" y="12"/>
                    <a:pt x="30" y="12"/>
                    <a:pt x="30" y="12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13" y="72"/>
                    <a:pt x="13" y="72"/>
                    <a:pt x="13" y="72"/>
                  </a:cubicBezTo>
                  <a:cubicBezTo>
                    <a:pt x="13" y="74"/>
                    <a:pt x="13" y="74"/>
                    <a:pt x="13" y="74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0" y="76"/>
                    <a:pt x="9" y="79"/>
                    <a:pt x="9" y="83"/>
                  </a:cubicBezTo>
                  <a:cubicBezTo>
                    <a:pt x="13" y="99"/>
                    <a:pt x="13" y="99"/>
                    <a:pt x="13" y="99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5" y="104"/>
                    <a:pt x="1" y="107"/>
                    <a:pt x="1" y="109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7" y="112"/>
                    <a:pt x="7" y="112"/>
                    <a:pt x="7" y="112"/>
                  </a:cubicBezTo>
                  <a:cubicBezTo>
                    <a:pt x="7" y="111"/>
                    <a:pt x="7" y="111"/>
                    <a:pt x="7" y="111"/>
                  </a:cubicBezTo>
                  <a:cubicBezTo>
                    <a:pt x="8" y="111"/>
                    <a:pt x="8" y="111"/>
                    <a:pt x="8" y="111"/>
                  </a:cubicBezTo>
                  <a:cubicBezTo>
                    <a:pt x="12" y="111"/>
                    <a:pt x="15" y="113"/>
                    <a:pt x="16" y="117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6" y="127"/>
                    <a:pt x="16" y="127"/>
                    <a:pt x="16" y="127"/>
                  </a:cubicBezTo>
                  <a:cubicBezTo>
                    <a:pt x="16" y="128"/>
                    <a:pt x="16" y="128"/>
                    <a:pt x="16" y="128"/>
                  </a:cubicBezTo>
                  <a:cubicBezTo>
                    <a:pt x="14" y="129"/>
                    <a:pt x="14" y="130"/>
                    <a:pt x="14" y="132"/>
                  </a:cubicBezTo>
                  <a:cubicBezTo>
                    <a:pt x="12" y="141"/>
                    <a:pt x="12" y="141"/>
                    <a:pt x="12" y="141"/>
                  </a:cubicBezTo>
                  <a:cubicBezTo>
                    <a:pt x="13" y="144"/>
                    <a:pt x="14" y="146"/>
                    <a:pt x="16" y="148"/>
                  </a:cubicBezTo>
                  <a:cubicBezTo>
                    <a:pt x="24" y="158"/>
                    <a:pt x="24" y="158"/>
                    <a:pt x="24" y="158"/>
                  </a:cubicBezTo>
                  <a:cubicBezTo>
                    <a:pt x="32" y="152"/>
                    <a:pt x="32" y="152"/>
                    <a:pt x="32" y="152"/>
                  </a:cubicBezTo>
                  <a:cubicBezTo>
                    <a:pt x="38" y="151"/>
                    <a:pt x="38" y="151"/>
                    <a:pt x="38" y="151"/>
                  </a:cubicBezTo>
                  <a:cubicBezTo>
                    <a:pt x="38" y="151"/>
                    <a:pt x="38" y="151"/>
                    <a:pt x="38" y="151"/>
                  </a:cubicBezTo>
                  <a:cubicBezTo>
                    <a:pt x="38" y="152"/>
                    <a:pt x="38" y="152"/>
                    <a:pt x="38" y="152"/>
                  </a:cubicBezTo>
                  <a:cubicBezTo>
                    <a:pt x="42" y="153"/>
                    <a:pt x="42" y="153"/>
                    <a:pt x="42" y="153"/>
                  </a:cubicBezTo>
                  <a:cubicBezTo>
                    <a:pt x="44" y="153"/>
                    <a:pt x="45" y="152"/>
                    <a:pt x="46" y="151"/>
                  </a:cubicBezTo>
                  <a:cubicBezTo>
                    <a:pt x="50" y="146"/>
                    <a:pt x="50" y="146"/>
                    <a:pt x="50" y="146"/>
                  </a:cubicBezTo>
                  <a:cubicBezTo>
                    <a:pt x="49" y="143"/>
                    <a:pt x="49" y="143"/>
                    <a:pt x="49" y="143"/>
                  </a:cubicBezTo>
                  <a:cubicBezTo>
                    <a:pt x="50" y="142"/>
                    <a:pt x="51" y="141"/>
                    <a:pt x="52" y="140"/>
                  </a:cubicBezTo>
                  <a:cubicBezTo>
                    <a:pt x="62" y="140"/>
                    <a:pt x="62" y="140"/>
                    <a:pt x="62" y="140"/>
                  </a:cubicBezTo>
                  <a:cubicBezTo>
                    <a:pt x="64" y="141"/>
                    <a:pt x="65" y="140"/>
                    <a:pt x="65" y="140"/>
                  </a:cubicBezTo>
                  <a:cubicBezTo>
                    <a:pt x="66" y="137"/>
                    <a:pt x="67" y="136"/>
                    <a:pt x="68" y="135"/>
                  </a:cubicBezTo>
                  <a:cubicBezTo>
                    <a:pt x="70" y="135"/>
                    <a:pt x="72" y="135"/>
                    <a:pt x="73" y="136"/>
                  </a:cubicBezTo>
                  <a:cubicBezTo>
                    <a:pt x="76" y="139"/>
                    <a:pt x="78" y="141"/>
                    <a:pt x="78" y="144"/>
                  </a:cubicBezTo>
                  <a:cubicBezTo>
                    <a:pt x="77" y="151"/>
                    <a:pt x="77" y="151"/>
                    <a:pt x="77" y="151"/>
                  </a:cubicBezTo>
                  <a:cubicBezTo>
                    <a:pt x="78" y="152"/>
                    <a:pt x="78" y="152"/>
                    <a:pt x="78" y="152"/>
                  </a:cubicBezTo>
                  <a:cubicBezTo>
                    <a:pt x="81" y="154"/>
                    <a:pt x="82" y="156"/>
                    <a:pt x="82" y="158"/>
                  </a:cubicBezTo>
                  <a:cubicBezTo>
                    <a:pt x="81" y="165"/>
                    <a:pt x="81" y="165"/>
                    <a:pt x="81" y="165"/>
                  </a:cubicBezTo>
                  <a:cubicBezTo>
                    <a:pt x="80" y="169"/>
                    <a:pt x="78" y="172"/>
                    <a:pt x="77" y="172"/>
                  </a:cubicBezTo>
                  <a:cubicBezTo>
                    <a:pt x="77" y="172"/>
                    <a:pt x="77" y="172"/>
                    <a:pt x="77" y="172"/>
                  </a:cubicBezTo>
                  <a:cubicBezTo>
                    <a:pt x="71" y="185"/>
                    <a:pt x="71" y="185"/>
                    <a:pt x="71" y="185"/>
                  </a:cubicBezTo>
                  <a:cubicBezTo>
                    <a:pt x="73" y="186"/>
                    <a:pt x="73" y="186"/>
                    <a:pt x="73" y="186"/>
                  </a:cubicBezTo>
                  <a:cubicBezTo>
                    <a:pt x="82" y="186"/>
                    <a:pt x="82" y="186"/>
                    <a:pt x="82" y="186"/>
                  </a:cubicBezTo>
                  <a:cubicBezTo>
                    <a:pt x="84" y="187"/>
                    <a:pt x="84" y="187"/>
                    <a:pt x="84" y="187"/>
                  </a:cubicBezTo>
                  <a:cubicBezTo>
                    <a:pt x="84" y="188"/>
                    <a:pt x="84" y="188"/>
                    <a:pt x="84" y="188"/>
                  </a:cubicBezTo>
                  <a:cubicBezTo>
                    <a:pt x="82" y="192"/>
                    <a:pt x="82" y="195"/>
                    <a:pt x="82" y="197"/>
                  </a:cubicBezTo>
                  <a:cubicBezTo>
                    <a:pt x="86" y="199"/>
                    <a:pt x="88" y="200"/>
                    <a:pt x="89" y="199"/>
                  </a:cubicBezTo>
                  <a:cubicBezTo>
                    <a:pt x="94" y="197"/>
                    <a:pt x="94" y="197"/>
                    <a:pt x="94" y="197"/>
                  </a:cubicBezTo>
                  <a:cubicBezTo>
                    <a:pt x="97" y="196"/>
                    <a:pt x="97" y="196"/>
                    <a:pt x="97" y="196"/>
                  </a:cubicBezTo>
                  <a:cubicBezTo>
                    <a:pt x="102" y="196"/>
                    <a:pt x="102" y="196"/>
                    <a:pt x="102" y="196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8" y="183"/>
                    <a:pt x="108" y="183"/>
                    <a:pt x="108" y="183"/>
                  </a:cubicBezTo>
                  <a:cubicBezTo>
                    <a:pt x="107" y="181"/>
                    <a:pt x="108" y="179"/>
                    <a:pt x="108" y="178"/>
                  </a:cubicBezTo>
                  <a:cubicBezTo>
                    <a:pt x="110" y="177"/>
                    <a:pt x="113" y="177"/>
                    <a:pt x="118" y="180"/>
                  </a:cubicBezTo>
                  <a:cubicBezTo>
                    <a:pt x="128" y="186"/>
                    <a:pt x="128" y="186"/>
                    <a:pt x="128" y="186"/>
                  </a:cubicBezTo>
                  <a:cubicBezTo>
                    <a:pt x="131" y="188"/>
                    <a:pt x="133" y="189"/>
                    <a:pt x="135" y="189"/>
                  </a:cubicBezTo>
                  <a:cubicBezTo>
                    <a:pt x="135" y="188"/>
                    <a:pt x="135" y="188"/>
                    <a:pt x="135" y="188"/>
                  </a:cubicBezTo>
                  <a:cubicBezTo>
                    <a:pt x="136" y="187"/>
                    <a:pt x="135" y="184"/>
                    <a:pt x="133" y="180"/>
                  </a:cubicBezTo>
                  <a:cubicBezTo>
                    <a:pt x="128" y="172"/>
                    <a:pt x="128" y="172"/>
                    <a:pt x="128" y="172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0"/>
                    <a:pt x="128" y="170"/>
                    <a:pt x="128" y="170"/>
                  </a:cubicBezTo>
                  <a:cubicBezTo>
                    <a:pt x="134" y="163"/>
                    <a:pt x="139" y="160"/>
                    <a:pt x="146" y="163"/>
                  </a:cubicBezTo>
                  <a:cubicBezTo>
                    <a:pt x="160" y="170"/>
                    <a:pt x="160" y="170"/>
                    <a:pt x="160" y="170"/>
                  </a:cubicBezTo>
                  <a:cubicBezTo>
                    <a:pt x="166" y="166"/>
                    <a:pt x="166" y="166"/>
                    <a:pt x="166" y="166"/>
                  </a:cubicBezTo>
                  <a:cubicBezTo>
                    <a:pt x="167" y="166"/>
                    <a:pt x="167" y="166"/>
                    <a:pt x="167" y="166"/>
                  </a:cubicBezTo>
                  <a:cubicBezTo>
                    <a:pt x="167" y="165"/>
                    <a:pt x="167" y="165"/>
                    <a:pt x="167" y="165"/>
                  </a:cubicBezTo>
                  <a:cubicBezTo>
                    <a:pt x="167" y="165"/>
                    <a:pt x="167" y="165"/>
                    <a:pt x="167" y="165"/>
                  </a:cubicBezTo>
                  <a:cubicBezTo>
                    <a:pt x="166" y="164"/>
                    <a:pt x="166" y="164"/>
                    <a:pt x="166" y="164"/>
                  </a:cubicBezTo>
                  <a:cubicBezTo>
                    <a:pt x="166" y="164"/>
                    <a:pt x="166" y="164"/>
                    <a:pt x="166" y="164"/>
                  </a:cubicBezTo>
                  <a:cubicBezTo>
                    <a:pt x="167" y="163"/>
                    <a:pt x="167" y="163"/>
                    <a:pt x="167" y="163"/>
                  </a:cubicBezTo>
                  <a:cubicBezTo>
                    <a:pt x="172" y="155"/>
                    <a:pt x="173" y="149"/>
                    <a:pt x="172" y="146"/>
                  </a:cubicBezTo>
                  <a:cubicBezTo>
                    <a:pt x="170" y="143"/>
                    <a:pt x="168" y="142"/>
                    <a:pt x="167" y="142"/>
                  </a:cubicBezTo>
                  <a:cubicBezTo>
                    <a:pt x="166" y="142"/>
                    <a:pt x="166" y="142"/>
                    <a:pt x="166" y="142"/>
                  </a:cubicBezTo>
                  <a:cubicBezTo>
                    <a:pt x="165" y="138"/>
                    <a:pt x="165" y="138"/>
                    <a:pt x="165" y="138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8" y="136"/>
                    <a:pt x="170" y="135"/>
                    <a:pt x="170" y="134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63" y="126"/>
                    <a:pt x="163" y="126"/>
                    <a:pt x="163" y="126"/>
                  </a:cubicBezTo>
                  <a:cubicBezTo>
                    <a:pt x="163" y="126"/>
                    <a:pt x="163" y="126"/>
                    <a:pt x="163" y="126"/>
                  </a:cubicBezTo>
                  <a:cubicBezTo>
                    <a:pt x="163" y="125"/>
                    <a:pt x="163" y="125"/>
                    <a:pt x="163" y="125"/>
                  </a:cubicBezTo>
                  <a:cubicBezTo>
                    <a:pt x="160" y="116"/>
                    <a:pt x="160" y="116"/>
                    <a:pt x="160" y="116"/>
                  </a:cubicBezTo>
                  <a:cubicBezTo>
                    <a:pt x="158" y="110"/>
                    <a:pt x="158" y="104"/>
                    <a:pt x="158" y="98"/>
                  </a:cubicBezTo>
                  <a:cubicBezTo>
                    <a:pt x="158" y="94"/>
                    <a:pt x="158" y="94"/>
                    <a:pt x="158" y="94"/>
                  </a:cubicBezTo>
                  <a:cubicBezTo>
                    <a:pt x="154" y="98"/>
                    <a:pt x="154" y="98"/>
                    <a:pt x="154" y="98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50" y="85"/>
                    <a:pt x="150" y="85"/>
                    <a:pt x="150" y="85"/>
                  </a:cubicBezTo>
                  <a:cubicBezTo>
                    <a:pt x="150" y="85"/>
                    <a:pt x="150" y="85"/>
                    <a:pt x="150" y="85"/>
                  </a:cubicBezTo>
                  <a:cubicBezTo>
                    <a:pt x="150" y="84"/>
                    <a:pt x="150" y="84"/>
                    <a:pt x="150" y="84"/>
                  </a:cubicBezTo>
                  <a:cubicBezTo>
                    <a:pt x="150" y="84"/>
                    <a:pt x="150" y="84"/>
                    <a:pt x="150" y="84"/>
                  </a:cubicBezTo>
                  <a:cubicBezTo>
                    <a:pt x="159" y="71"/>
                    <a:pt x="165" y="64"/>
                    <a:pt x="167" y="62"/>
                  </a:cubicBezTo>
                  <a:cubicBezTo>
                    <a:pt x="163" y="50"/>
                    <a:pt x="163" y="50"/>
                    <a:pt x="163" y="50"/>
                  </a:cubicBezTo>
                  <a:cubicBezTo>
                    <a:pt x="162" y="44"/>
                    <a:pt x="161" y="40"/>
                    <a:pt x="161" y="38"/>
                  </a:cubicBezTo>
                  <a:cubicBezTo>
                    <a:pt x="154" y="35"/>
                    <a:pt x="154" y="35"/>
                    <a:pt x="154" y="35"/>
                  </a:cubicBezTo>
                  <a:lnTo>
                    <a:pt x="150" y="3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4184651" y="3950940"/>
              <a:ext cx="917575" cy="574675"/>
            </a:xfrm>
            <a:custGeom>
              <a:avLst/>
              <a:gdLst>
                <a:gd name="T0" fmla="*/ 32 w 244"/>
                <a:gd name="T1" fmla="*/ 5 h 153"/>
                <a:gd name="T2" fmla="*/ 43 w 244"/>
                <a:gd name="T3" fmla="*/ 12 h 153"/>
                <a:gd name="T4" fmla="*/ 49 w 244"/>
                <a:gd name="T5" fmla="*/ 20 h 153"/>
                <a:gd name="T6" fmla="*/ 44 w 244"/>
                <a:gd name="T7" fmla="*/ 26 h 153"/>
                <a:gd name="T8" fmla="*/ 30 w 244"/>
                <a:gd name="T9" fmla="*/ 29 h 153"/>
                <a:gd name="T10" fmla="*/ 32 w 244"/>
                <a:gd name="T11" fmla="*/ 37 h 153"/>
                <a:gd name="T12" fmla="*/ 36 w 244"/>
                <a:gd name="T13" fmla="*/ 54 h 153"/>
                <a:gd name="T14" fmla="*/ 45 w 244"/>
                <a:gd name="T15" fmla="*/ 57 h 153"/>
                <a:gd name="T16" fmla="*/ 46 w 244"/>
                <a:gd name="T17" fmla="*/ 58 h 153"/>
                <a:gd name="T18" fmla="*/ 51 w 244"/>
                <a:gd name="T19" fmla="*/ 65 h 153"/>
                <a:gd name="T20" fmla="*/ 54 w 244"/>
                <a:gd name="T21" fmla="*/ 73 h 153"/>
                <a:gd name="T22" fmla="*/ 40 w 244"/>
                <a:gd name="T23" fmla="*/ 92 h 153"/>
                <a:gd name="T24" fmla="*/ 2 w 244"/>
                <a:gd name="T25" fmla="*/ 102 h 153"/>
                <a:gd name="T26" fmla="*/ 4 w 244"/>
                <a:gd name="T27" fmla="*/ 116 h 153"/>
                <a:gd name="T28" fmla="*/ 19 w 244"/>
                <a:gd name="T29" fmla="*/ 143 h 153"/>
                <a:gd name="T30" fmla="*/ 20 w 244"/>
                <a:gd name="T31" fmla="*/ 143 h 153"/>
                <a:gd name="T32" fmla="*/ 26 w 244"/>
                <a:gd name="T33" fmla="*/ 151 h 153"/>
                <a:gd name="T34" fmla="*/ 30 w 244"/>
                <a:gd name="T35" fmla="*/ 138 h 153"/>
                <a:gd name="T36" fmla="*/ 39 w 244"/>
                <a:gd name="T37" fmla="*/ 127 h 153"/>
                <a:gd name="T38" fmla="*/ 56 w 244"/>
                <a:gd name="T39" fmla="*/ 127 h 153"/>
                <a:gd name="T40" fmla="*/ 63 w 244"/>
                <a:gd name="T41" fmla="*/ 111 h 153"/>
                <a:gd name="T42" fmla="*/ 80 w 244"/>
                <a:gd name="T43" fmla="*/ 111 h 153"/>
                <a:gd name="T44" fmla="*/ 109 w 244"/>
                <a:gd name="T45" fmla="*/ 121 h 153"/>
                <a:gd name="T46" fmla="*/ 110 w 244"/>
                <a:gd name="T47" fmla="*/ 121 h 153"/>
                <a:gd name="T48" fmla="*/ 121 w 244"/>
                <a:gd name="T49" fmla="*/ 127 h 153"/>
                <a:gd name="T50" fmla="*/ 121 w 244"/>
                <a:gd name="T51" fmla="*/ 127 h 153"/>
                <a:gd name="T52" fmla="*/ 132 w 244"/>
                <a:gd name="T53" fmla="*/ 128 h 153"/>
                <a:gd name="T54" fmla="*/ 142 w 244"/>
                <a:gd name="T55" fmla="*/ 115 h 153"/>
                <a:gd name="T56" fmla="*/ 148 w 244"/>
                <a:gd name="T57" fmla="*/ 120 h 153"/>
                <a:gd name="T58" fmla="*/ 149 w 244"/>
                <a:gd name="T59" fmla="*/ 129 h 153"/>
                <a:gd name="T60" fmla="*/ 159 w 244"/>
                <a:gd name="T61" fmla="*/ 123 h 153"/>
                <a:gd name="T62" fmla="*/ 165 w 244"/>
                <a:gd name="T63" fmla="*/ 123 h 153"/>
                <a:gd name="T64" fmla="*/ 170 w 244"/>
                <a:gd name="T65" fmla="*/ 141 h 153"/>
                <a:gd name="T66" fmla="*/ 194 w 244"/>
                <a:gd name="T67" fmla="*/ 130 h 153"/>
                <a:gd name="T68" fmla="*/ 215 w 244"/>
                <a:gd name="T69" fmla="*/ 121 h 153"/>
                <a:gd name="T70" fmla="*/ 237 w 244"/>
                <a:gd name="T71" fmla="*/ 114 h 153"/>
                <a:gd name="T72" fmla="*/ 242 w 244"/>
                <a:gd name="T73" fmla="*/ 111 h 153"/>
                <a:gd name="T74" fmla="*/ 230 w 244"/>
                <a:gd name="T75" fmla="*/ 77 h 153"/>
                <a:gd name="T76" fmla="*/ 236 w 244"/>
                <a:gd name="T77" fmla="*/ 67 h 153"/>
                <a:gd name="T78" fmla="*/ 222 w 244"/>
                <a:gd name="T79" fmla="*/ 63 h 153"/>
                <a:gd name="T80" fmla="*/ 215 w 244"/>
                <a:gd name="T81" fmla="*/ 55 h 153"/>
                <a:gd name="T82" fmla="*/ 214 w 244"/>
                <a:gd name="T83" fmla="*/ 54 h 153"/>
                <a:gd name="T84" fmla="*/ 186 w 244"/>
                <a:gd name="T85" fmla="*/ 47 h 153"/>
                <a:gd name="T86" fmla="*/ 162 w 244"/>
                <a:gd name="T87" fmla="*/ 47 h 153"/>
                <a:gd name="T88" fmla="*/ 108 w 244"/>
                <a:gd name="T89" fmla="*/ 25 h 153"/>
                <a:gd name="T90" fmla="*/ 72 w 244"/>
                <a:gd name="T91" fmla="*/ 0 h 153"/>
                <a:gd name="T92" fmla="*/ 37 w 244"/>
                <a:gd name="T93" fmla="*/ 3 h 153"/>
                <a:gd name="T94" fmla="*/ 31 w 244"/>
                <a:gd name="T95" fmla="*/ 1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44" h="153">
                  <a:moveTo>
                    <a:pt x="31" y="1"/>
                  </a:moveTo>
                  <a:cubicBezTo>
                    <a:pt x="30" y="2"/>
                    <a:pt x="30" y="2"/>
                    <a:pt x="30" y="2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9" y="20"/>
                    <a:pt x="49" y="20"/>
                    <a:pt x="49" y="20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4" y="57"/>
                    <a:pt x="44" y="57"/>
                    <a:pt x="44" y="57"/>
                  </a:cubicBezTo>
                  <a:cubicBezTo>
                    <a:pt x="45" y="57"/>
                    <a:pt x="45" y="57"/>
                    <a:pt x="45" y="57"/>
                  </a:cubicBezTo>
                  <a:cubicBezTo>
                    <a:pt x="45" y="57"/>
                    <a:pt x="45" y="57"/>
                    <a:pt x="45" y="57"/>
                  </a:cubicBezTo>
                  <a:cubicBezTo>
                    <a:pt x="45" y="57"/>
                    <a:pt x="45" y="57"/>
                    <a:pt x="45" y="57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4" y="73"/>
                    <a:pt x="54" y="73"/>
                    <a:pt x="54" y="73"/>
                  </a:cubicBezTo>
                  <a:cubicBezTo>
                    <a:pt x="54" y="73"/>
                    <a:pt x="54" y="73"/>
                    <a:pt x="54" y="73"/>
                  </a:cubicBezTo>
                  <a:cubicBezTo>
                    <a:pt x="54" y="73"/>
                    <a:pt x="54" y="73"/>
                    <a:pt x="54" y="73"/>
                  </a:cubicBezTo>
                  <a:cubicBezTo>
                    <a:pt x="54" y="78"/>
                    <a:pt x="54" y="78"/>
                    <a:pt x="54" y="78"/>
                  </a:cubicBezTo>
                  <a:cubicBezTo>
                    <a:pt x="53" y="81"/>
                    <a:pt x="52" y="83"/>
                    <a:pt x="52" y="85"/>
                  </a:cubicBezTo>
                  <a:cubicBezTo>
                    <a:pt x="50" y="87"/>
                    <a:pt x="46" y="90"/>
                    <a:pt x="40" y="92"/>
                  </a:cubicBezTo>
                  <a:cubicBezTo>
                    <a:pt x="27" y="100"/>
                    <a:pt x="27" y="100"/>
                    <a:pt x="27" y="100"/>
                  </a:cubicBezTo>
                  <a:cubicBezTo>
                    <a:pt x="26" y="100"/>
                    <a:pt x="26" y="100"/>
                    <a:pt x="26" y="100"/>
                  </a:cubicBezTo>
                  <a:cubicBezTo>
                    <a:pt x="2" y="102"/>
                    <a:pt x="2" y="102"/>
                    <a:pt x="2" y="102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4" y="116"/>
                    <a:pt x="4" y="116"/>
                    <a:pt x="4" y="116"/>
                  </a:cubicBezTo>
                  <a:cubicBezTo>
                    <a:pt x="4" y="116"/>
                    <a:pt x="4" y="116"/>
                    <a:pt x="4" y="116"/>
                  </a:cubicBezTo>
                  <a:cubicBezTo>
                    <a:pt x="4" y="117"/>
                    <a:pt x="4" y="117"/>
                    <a:pt x="4" y="117"/>
                  </a:cubicBezTo>
                  <a:cubicBezTo>
                    <a:pt x="6" y="127"/>
                    <a:pt x="6" y="127"/>
                    <a:pt x="6" y="127"/>
                  </a:cubicBezTo>
                  <a:cubicBezTo>
                    <a:pt x="19" y="143"/>
                    <a:pt x="19" y="143"/>
                    <a:pt x="19" y="143"/>
                  </a:cubicBezTo>
                  <a:cubicBezTo>
                    <a:pt x="20" y="143"/>
                    <a:pt x="20" y="143"/>
                    <a:pt x="20" y="143"/>
                  </a:cubicBezTo>
                  <a:cubicBezTo>
                    <a:pt x="20" y="143"/>
                    <a:pt x="20" y="143"/>
                    <a:pt x="20" y="143"/>
                  </a:cubicBezTo>
                  <a:cubicBezTo>
                    <a:pt x="20" y="143"/>
                    <a:pt x="20" y="143"/>
                    <a:pt x="20" y="143"/>
                  </a:cubicBezTo>
                  <a:cubicBezTo>
                    <a:pt x="25" y="153"/>
                    <a:pt x="25" y="153"/>
                    <a:pt x="25" y="153"/>
                  </a:cubicBezTo>
                  <a:cubicBezTo>
                    <a:pt x="26" y="151"/>
                    <a:pt x="26" y="151"/>
                    <a:pt x="26" y="151"/>
                  </a:cubicBezTo>
                  <a:cubicBezTo>
                    <a:pt x="26" y="151"/>
                    <a:pt x="26" y="151"/>
                    <a:pt x="26" y="151"/>
                  </a:cubicBezTo>
                  <a:cubicBezTo>
                    <a:pt x="30" y="139"/>
                    <a:pt x="30" y="139"/>
                    <a:pt x="30" y="139"/>
                  </a:cubicBezTo>
                  <a:cubicBezTo>
                    <a:pt x="30" y="139"/>
                    <a:pt x="30" y="139"/>
                    <a:pt x="30" y="139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0" y="138"/>
                    <a:pt x="30" y="138"/>
                    <a:pt x="30" y="138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9" y="123"/>
                    <a:pt x="49" y="123"/>
                    <a:pt x="49" y="123"/>
                  </a:cubicBezTo>
                  <a:cubicBezTo>
                    <a:pt x="50" y="123"/>
                    <a:pt x="50" y="123"/>
                    <a:pt x="50" y="123"/>
                  </a:cubicBezTo>
                  <a:cubicBezTo>
                    <a:pt x="56" y="127"/>
                    <a:pt x="56" y="127"/>
                    <a:pt x="56" y="127"/>
                  </a:cubicBezTo>
                  <a:cubicBezTo>
                    <a:pt x="64" y="126"/>
                    <a:pt x="64" y="126"/>
                    <a:pt x="64" y="126"/>
                  </a:cubicBezTo>
                  <a:cubicBezTo>
                    <a:pt x="62" y="112"/>
                    <a:pt x="62" y="112"/>
                    <a:pt x="62" y="112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71" y="111"/>
                    <a:pt x="71" y="111"/>
                    <a:pt x="71" y="111"/>
                  </a:cubicBezTo>
                  <a:cubicBezTo>
                    <a:pt x="79" y="111"/>
                    <a:pt x="79" y="111"/>
                    <a:pt x="79" y="111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96" y="119"/>
                    <a:pt x="96" y="119"/>
                    <a:pt x="96" y="119"/>
                  </a:cubicBezTo>
                  <a:cubicBezTo>
                    <a:pt x="109" y="121"/>
                    <a:pt x="109" y="121"/>
                    <a:pt x="109" y="121"/>
                  </a:cubicBezTo>
                  <a:cubicBezTo>
                    <a:pt x="110" y="121"/>
                    <a:pt x="110" y="121"/>
                    <a:pt x="110" y="121"/>
                  </a:cubicBezTo>
                  <a:cubicBezTo>
                    <a:pt x="110" y="121"/>
                    <a:pt x="110" y="121"/>
                    <a:pt x="110" y="121"/>
                  </a:cubicBezTo>
                  <a:cubicBezTo>
                    <a:pt x="110" y="121"/>
                    <a:pt x="110" y="121"/>
                    <a:pt x="110" y="121"/>
                  </a:cubicBezTo>
                  <a:cubicBezTo>
                    <a:pt x="114" y="125"/>
                    <a:pt x="114" y="125"/>
                    <a:pt x="114" y="125"/>
                  </a:cubicBezTo>
                  <a:cubicBezTo>
                    <a:pt x="121" y="127"/>
                    <a:pt x="121" y="127"/>
                    <a:pt x="121" y="127"/>
                  </a:cubicBezTo>
                  <a:cubicBezTo>
                    <a:pt x="121" y="127"/>
                    <a:pt x="121" y="127"/>
                    <a:pt x="121" y="127"/>
                  </a:cubicBezTo>
                  <a:cubicBezTo>
                    <a:pt x="121" y="127"/>
                    <a:pt x="121" y="127"/>
                    <a:pt x="121" y="127"/>
                  </a:cubicBezTo>
                  <a:cubicBezTo>
                    <a:pt x="121" y="127"/>
                    <a:pt x="121" y="127"/>
                    <a:pt x="121" y="127"/>
                  </a:cubicBezTo>
                  <a:cubicBezTo>
                    <a:pt x="121" y="127"/>
                    <a:pt x="121" y="127"/>
                    <a:pt x="121" y="127"/>
                  </a:cubicBezTo>
                  <a:cubicBezTo>
                    <a:pt x="125" y="131"/>
                    <a:pt x="125" y="131"/>
                    <a:pt x="125" y="131"/>
                  </a:cubicBezTo>
                  <a:cubicBezTo>
                    <a:pt x="127" y="132"/>
                    <a:pt x="127" y="132"/>
                    <a:pt x="127" y="132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8" y="119"/>
                    <a:pt x="148" y="119"/>
                    <a:pt x="148" y="119"/>
                  </a:cubicBezTo>
                  <a:cubicBezTo>
                    <a:pt x="148" y="119"/>
                    <a:pt x="148" y="119"/>
                    <a:pt x="148" y="119"/>
                  </a:cubicBezTo>
                  <a:cubicBezTo>
                    <a:pt x="148" y="120"/>
                    <a:pt x="148" y="120"/>
                    <a:pt x="148" y="120"/>
                  </a:cubicBezTo>
                  <a:cubicBezTo>
                    <a:pt x="150" y="125"/>
                    <a:pt x="150" y="125"/>
                    <a:pt x="150" y="125"/>
                  </a:cubicBezTo>
                  <a:cubicBezTo>
                    <a:pt x="150" y="126"/>
                    <a:pt x="150" y="126"/>
                    <a:pt x="150" y="126"/>
                  </a:cubicBezTo>
                  <a:cubicBezTo>
                    <a:pt x="149" y="129"/>
                    <a:pt x="149" y="129"/>
                    <a:pt x="149" y="129"/>
                  </a:cubicBezTo>
                  <a:cubicBezTo>
                    <a:pt x="150" y="130"/>
                    <a:pt x="150" y="130"/>
                    <a:pt x="150" y="130"/>
                  </a:cubicBezTo>
                  <a:cubicBezTo>
                    <a:pt x="154" y="128"/>
                    <a:pt x="154" y="128"/>
                    <a:pt x="154" y="128"/>
                  </a:cubicBezTo>
                  <a:cubicBezTo>
                    <a:pt x="159" y="123"/>
                    <a:pt x="159" y="123"/>
                    <a:pt x="159" y="123"/>
                  </a:cubicBezTo>
                  <a:cubicBezTo>
                    <a:pt x="164" y="123"/>
                    <a:pt x="164" y="123"/>
                    <a:pt x="164" y="123"/>
                  </a:cubicBezTo>
                  <a:cubicBezTo>
                    <a:pt x="164" y="123"/>
                    <a:pt x="164" y="123"/>
                    <a:pt x="164" y="123"/>
                  </a:cubicBezTo>
                  <a:cubicBezTo>
                    <a:pt x="165" y="123"/>
                    <a:pt x="165" y="123"/>
                    <a:pt x="165" y="123"/>
                  </a:cubicBezTo>
                  <a:cubicBezTo>
                    <a:pt x="168" y="125"/>
                    <a:pt x="168" y="125"/>
                    <a:pt x="168" y="125"/>
                  </a:cubicBezTo>
                  <a:cubicBezTo>
                    <a:pt x="171" y="128"/>
                    <a:pt x="172" y="130"/>
                    <a:pt x="171" y="132"/>
                  </a:cubicBezTo>
                  <a:cubicBezTo>
                    <a:pt x="170" y="141"/>
                    <a:pt x="170" y="141"/>
                    <a:pt x="170" y="141"/>
                  </a:cubicBezTo>
                  <a:cubicBezTo>
                    <a:pt x="173" y="145"/>
                    <a:pt x="173" y="145"/>
                    <a:pt x="173" y="145"/>
                  </a:cubicBezTo>
                  <a:cubicBezTo>
                    <a:pt x="174" y="145"/>
                    <a:pt x="174" y="145"/>
                    <a:pt x="174" y="145"/>
                  </a:cubicBezTo>
                  <a:cubicBezTo>
                    <a:pt x="183" y="135"/>
                    <a:pt x="190" y="130"/>
                    <a:pt x="194" y="130"/>
                  </a:cubicBezTo>
                  <a:cubicBezTo>
                    <a:pt x="204" y="130"/>
                    <a:pt x="204" y="130"/>
                    <a:pt x="204" y="130"/>
                  </a:cubicBezTo>
                  <a:cubicBezTo>
                    <a:pt x="207" y="125"/>
                    <a:pt x="207" y="125"/>
                    <a:pt x="207" y="125"/>
                  </a:cubicBezTo>
                  <a:cubicBezTo>
                    <a:pt x="215" y="121"/>
                    <a:pt x="215" y="121"/>
                    <a:pt x="215" y="121"/>
                  </a:cubicBezTo>
                  <a:cubicBezTo>
                    <a:pt x="216" y="121"/>
                    <a:pt x="216" y="121"/>
                    <a:pt x="216" y="121"/>
                  </a:cubicBezTo>
                  <a:cubicBezTo>
                    <a:pt x="226" y="120"/>
                    <a:pt x="226" y="120"/>
                    <a:pt x="226" y="120"/>
                  </a:cubicBezTo>
                  <a:cubicBezTo>
                    <a:pt x="237" y="114"/>
                    <a:pt x="237" y="114"/>
                    <a:pt x="237" y="114"/>
                  </a:cubicBezTo>
                  <a:cubicBezTo>
                    <a:pt x="237" y="114"/>
                    <a:pt x="237" y="114"/>
                    <a:pt x="237" y="114"/>
                  </a:cubicBezTo>
                  <a:cubicBezTo>
                    <a:pt x="244" y="114"/>
                    <a:pt x="244" y="114"/>
                    <a:pt x="244" y="114"/>
                  </a:cubicBezTo>
                  <a:cubicBezTo>
                    <a:pt x="242" y="111"/>
                    <a:pt x="242" y="111"/>
                    <a:pt x="242" y="111"/>
                  </a:cubicBezTo>
                  <a:cubicBezTo>
                    <a:pt x="243" y="110"/>
                    <a:pt x="243" y="110"/>
                    <a:pt x="243" y="110"/>
                  </a:cubicBezTo>
                  <a:cubicBezTo>
                    <a:pt x="244" y="108"/>
                    <a:pt x="244" y="108"/>
                    <a:pt x="244" y="108"/>
                  </a:cubicBezTo>
                  <a:cubicBezTo>
                    <a:pt x="230" y="77"/>
                    <a:pt x="230" y="77"/>
                    <a:pt x="230" y="77"/>
                  </a:cubicBezTo>
                  <a:cubicBezTo>
                    <a:pt x="230" y="76"/>
                    <a:pt x="230" y="76"/>
                    <a:pt x="230" y="76"/>
                  </a:cubicBezTo>
                  <a:cubicBezTo>
                    <a:pt x="229" y="75"/>
                    <a:pt x="229" y="75"/>
                    <a:pt x="229" y="75"/>
                  </a:cubicBezTo>
                  <a:cubicBezTo>
                    <a:pt x="236" y="67"/>
                    <a:pt x="236" y="67"/>
                    <a:pt x="236" y="67"/>
                  </a:cubicBezTo>
                  <a:cubicBezTo>
                    <a:pt x="234" y="65"/>
                    <a:pt x="234" y="65"/>
                    <a:pt x="234" y="65"/>
                  </a:cubicBezTo>
                  <a:cubicBezTo>
                    <a:pt x="223" y="63"/>
                    <a:pt x="223" y="63"/>
                    <a:pt x="223" y="63"/>
                  </a:cubicBezTo>
                  <a:cubicBezTo>
                    <a:pt x="222" y="63"/>
                    <a:pt x="222" y="63"/>
                    <a:pt x="222" y="63"/>
                  </a:cubicBezTo>
                  <a:cubicBezTo>
                    <a:pt x="222" y="63"/>
                    <a:pt x="222" y="63"/>
                    <a:pt x="222" y="63"/>
                  </a:cubicBezTo>
                  <a:cubicBezTo>
                    <a:pt x="222" y="62"/>
                    <a:pt x="222" y="62"/>
                    <a:pt x="222" y="62"/>
                  </a:cubicBezTo>
                  <a:cubicBezTo>
                    <a:pt x="215" y="55"/>
                    <a:pt x="215" y="55"/>
                    <a:pt x="215" y="55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214" y="54"/>
                    <a:pt x="214" y="54"/>
                    <a:pt x="214" y="54"/>
                  </a:cubicBezTo>
                  <a:cubicBezTo>
                    <a:pt x="208" y="50"/>
                    <a:pt x="208" y="50"/>
                    <a:pt x="208" y="50"/>
                  </a:cubicBezTo>
                  <a:cubicBezTo>
                    <a:pt x="206" y="53"/>
                    <a:pt x="203" y="56"/>
                    <a:pt x="200" y="57"/>
                  </a:cubicBezTo>
                  <a:cubicBezTo>
                    <a:pt x="197" y="58"/>
                    <a:pt x="192" y="55"/>
                    <a:pt x="186" y="47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83" y="43"/>
                    <a:pt x="180" y="43"/>
                    <a:pt x="176" y="45"/>
                  </a:cubicBezTo>
                  <a:cubicBezTo>
                    <a:pt x="169" y="47"/>
                    <a:pt x="164" y="48"/>
                    <a:pt x="162" y="47"/>
                  </a:cubicBezTo>
                  <a:cubicBezTo>
                    <a:pt x="160" y="45"/>
                    <a:pt x="160" y="41"/>
                    <a:pt x="160" y="35"/>
                  </a:cubicBezTo>
                  <a:cubicBezTo>
                    <a:pt x="161" y="31"/>
                    <a:pt x="160" y="29"/>
                    <a:pt x="160" y="27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3" y="23"/>
                    <a:pt x="99" y="21"/>
                    <a:pt x="97" y="19"/>
                  </a:cubicBezTo>
                  <a:cubicBezTo>
                    <a:pt x="89" y="17"/>
                    <a:pt x="89" y="17"/>
                    <a:pt x="89" y="17"/>
                  </a:cubicBezTo>
                  <a:cubicBezTo>
                    <a:pt x="86" y="15"/>
                    <a:pt x="80" y="10"/>
                    <a:pt x="72" y="0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lnTo>
                    <a:pt x="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0" name="Freeform 20"/>
            <p:cNvSpPr>
              <a:spLocks/>
            </p:cNvSpPr>
            <p:nvPr/>
          </p:nvSpPr>
          <p:spPr bwMode="auto">
            <a:xfrm>
              <a:off x="4387851" y="5006627"/>
              <a:ext cx="954088" cy="755650"/>
            </a:xfrm>
            <a:custGeom>
              <a:avLst/>
              <a:gdLst>
                <a:gd name="T0" fmla="*/ 244 w 254"/>
                <a:gd name="T1" fmla="*/ 64 h 201"/>
                <a:gd name="T2" fmla="*/ 254 w 254"/>
                <a:gd name="T3" fmla="*/ 63 h 201"/>
                <a:gd name="T4" fmla="*/ 236 w 254"/>
                <a:gd name="T5" fmla="*/ 44 h 201"/>
                <a:gd name="T6" fmla="*/ 223 w 254"/>
                <a:gd name="T7" fmla="*/ 22 h 201"/>
                <a:gd name="T8" fmla="*/ 202 w 254"/>
                <a:gd name="T9" fmla="*/ 27 h 201"/>
                <a:gd name="T10" fmla="*/ 200 w 254"/>
                <a:gd name="T11" fmla="*/ 29 h 201"/>
                <a:gd name="T12" fmla="*/ 182 w 254"/>
                <a:gd name="T13" fmla="*/ 25 h 201"/>
                <a:gd name="T14" fmla="*/ 150 w 254"/>
                <a:gd name="T15" fmla="*/ 40 h 201"/>
                <a:gd name="T16" fmla="*/ 150 w 254"/>
                <a:gd name="T17" fmla="*/ 19 h 201"/>
                <a:gd name="T18" fmla="*/ 149 w 254"/>
                <a:gd name="T19" fmla="*/ 10 h 201"/>
                <a:gd name="T20" fmla="*/ 138 w 254"/>
                <a:gd name="T21" fmla="*/ 10 h 201"/>
                <a:gd name="T22" fmla="*/ 126 w 254"/>
                <a:gd name="T23" fmla="*/ 9 h 201"/>
                <a:gd name="T24" fmla="*/ 110 w 254"/>
                <a:gd name="T25" fmla="*/ 1 h 201"/>
                <a:gd name="T26" fmla="*/ 105 w 254"/>
                <a:gd name="T27" fmla="*/ 24 h 201"/>
                <a:gd name="T28" fmla="*/ 82 w 254"/>
                <a:gd name="T29" fmla="*/ 18 h 201"/>
                <a:gd name="T30" fmla="*/ 78 w 254"/>
                <a:gd name="T31" fmla="*/ 16 h 201"/>
                <a:gd name="T32" fmla="*/ 72 w 254"/>
                <a:gd name="T33" fmla="*/ 33 h 201"/>
                <a:gd name="T34" fmla="*/ 75 w 254"/>
                <a:gd name="T35" fmla="*/ 47 h 201"/>
                <a:gd name="T36" fmla="*/ 68 w 254"/>
                <a:gd name="T37" fmla="*/ 61 h 201"/>
                <a:gd name="T38" fmla="*/ 52 w 254"/>
                <a:gd name="T39" fmla="*/ 102 h 201"/>
                <a:gd name="T40" fmla="*/ 29 w 254"/>
                <a:gd name="T41" fmla="*/ 117 h 201"/>
                <a:gd name="T42" fmla="*/ 32 w 254"/>
                <a:gd name="T43" fmla="*/ 124 h 201"/>
                <a:gd name="T44" fmla="*/ 19 w 254"/>
                <a:gd name="T45" fmla="*/ 142 h 201"/>
                <a:gd name="T46" fmla="*/ 5 w 254"/>
                <a:gd name="T47" fmla="*/ 146 h 201"/>
                <a:gd name="T48" fmla="*/ 2 w 254"/>
                <a:gd name="T49" fmla="*/ 184 h 201"/>
                <a:gd name="T50" fmla="*/ 8 w 254"/>
                <a:gd name="T51" fmla="*/ 196 h 201"/>
                <a:gd name="T52" fmla="*/ 21 w 254"/>
                <a:gd name="T53" fmla="*/ 200 h 201"/>
                <a:gd name="T54" fmla="*/ 22 w 254"/>
                <a:gd name="T55" fmla="*/ 199 h 201"/>
                <a:gd name="T56" fmla="*/ 18 w 254"/>
                <a:gd name="T57" fmla="*/ 186 h 201"/>
                <a:gd name="T58" fmla="*/ 12 w 254"/>
                <a:gd name="T59" fmla="*/ 182 h 201"/>
                <a:gd name="T60" fmla="*/ 18 w 254"/>
                <a:gd name="T61" fmla="*/ 173 h 201"/>
                <a:gd name="T62" fmla="*/ 32 w 254"/>
                <a:gd name="T63" fmla="*/ 162 h 201"/>
                <a:gd name="T64" fmla="*/ 64 w 254"/>
                <a:gd name="T65" fmla="*/ 141 h 201"/>
                <a:gd name="T66" fmla="*/ 70 w 254"/>
                <a:gd name="T67" fmla="*/ 145 h 201"/>
                <a:gd name="T68" fmla="*/ 75 w 254"/>
                <a:gd name="T69" fmla="*/ 141 h 201"/>
                <a:gd name="T70" fmla="*/ 96 w 254"/>
                <a:gd name="T71" fmla="*/ 137 h 201"/>
                <a:gd name="T72" fmla="*/ 98 w 254"/>
                <a:gd name="T73" fmla="*/ 136 h 201"/>
                <a:gd name="T74" fmla="*/ 119 w 254"/>
                <a:gd name="T75" fmla="*/ 128 h 201"/>
                <a:gd name="T76" fmla="*/ 124 w 254"/>
                <a:gd name="T77" fmla="*/ 96 h 201"/>
                <a:gd name="T78" fmla="*/ 130 w 254"/>
                <a:gd name="T79" fmla="*/ 94 h 201"/>
                <a:gd name="T80" fmla="*/ 132 w 254"/>
                <a:gd name="T81" fmla="*/ 95 h 201"/>
                <a:gd name="T82" fmla="*/ 159 w 254"/>
                <a:gd name="T83" fmla="*/ 112 h 201"/>
                <a:gd name="T84" fmla="*/ 156 w 254"/>
                <a:gd name="T85" fmla="*/ 103 h 201"/>
                <a:gd name="T86" fmla="*/ 166 w 254"/>
                <a:gd name="T87" fmla="*/ 99 h 201"/>
                <a:gd name="T88" fmla="*/ 173 w 254"/>
                <a:gd name="T89" fmla="*/ 95 h 201"/>
                <a:gd name="T90" fmla="*/ 193 w 254"/>
                <a:gd name="T91" fmla="*/ 101 h 201"/>
                <a:gd name="T92" fmla="*/ 206 w 254"/>
                <a:gd name="T93" fmla="*/ 92 h 201"/>
                <a:gd name="T94" fmla="*/ 207 w 254"/>
                <a:gd name="T95" fmla="*/ 94 h 201"/>
                <a:gd name="T96" fmla="*/ 238 w 254"/>
                <a:gd name="T97" fmla="*/ 69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54" h="201">
                  <a:moveTo>
                    <a:pt x="238" y="69"/>
                  </a:moveTo>
                  <a:cubicBezTo>
                    <a:pt x="242" y="68"/>
                    <a:pt x="244" y="67"/>
                    <a:pt x="244" y="65"/>
                  </a:cubicBezTo>
                  <a:cubicBezTo>
                    <a:pt x="244" y="64"/>
                    <a:pt x="244" y="64"/>
                    <a:pt x="244" y="64"/>
                  </a:cubicBezTo>
                  <a:cubicBezTo>
                    <a:pt x="245" y="63"/>
                    <a:pt x="245" y="63"/>
                    <a:pt x="245" y="63"/>
                  </a:cubicBezTo>
                  <a:cubicBezTo>
                    <a:pt x="246" y="63"/>
                    <a:pt x="246" y="63"/>
                    <a:pt x="246" y="63"/>
                  </a:cubicBezTo>
                  <a:cubicBezTo>
                    <a:pt x="254" y="63"/>
                    <a:pt x="254" y="63"/>
                    <a:pt x="254" y="63"/>
                  </a:cubicBezTo>
                  <a:cubicBezTo>
                    <a:pt x="254" y="58"/>
                    <a:pt x="254" y="58"/>
                    <a:pt x="254" y="58"/>
                  </a:cubicBezTo>
                  <a:cubicBezTo>
                    <a:pt x="252" y="58"/>
                    <a:pt x="250" y="57"/>
                    <a:pt x="248" y="55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0" y="29"/>
                    <a:pt x="230" y="29"/>
                    <a:pt x="230" y="29"/>
                  </a:cubicBezTo>
                  <a:cubicBezTo>
                    <a:pt x="223" y="22"/>
                    <a:pt x="223" y="22"/>
                    <a:pt x="223" y="22"/>
                  </a:cubicBezTo>
                  <a:cubicBezTo>
                    <a:pt x="214" y="21"/>
                    <a:pt x="208" y="21"/>
                    <a:pt x="203" y="22"/>
                  </a:cubicBezTo>
                  <a:cubicBezTo>
                    <a:pt x="201" y="22"/>
                    <a:pt x="201" y="22"/>
                    <a:pt x="201" y="22"/>
                  </a:cubicBezTo>
                  <a:cubicBezTo>
                    <a:pt x="202" y="27"/>
                    <a:pt x="202" y="27"/>
                    <a:pt x="202" y="27"/>
                  </a:cubicBezTo>
                  <a:cubicBezTo>
                    <a:pt x="202" y="28"/>
                    <a:pt x="202" y="28"/>
                    <a:pt x="202" y="28"/>
                  </a:cubicBezTo>
                  <a:cubicBezTo>
                    <a:pt x="202" y="29"/>
                    <a:pt x="202" y="29"/>
                    <a:pt x="202" y="29"/>
                  </a:cubicBezTo>
                  <a:cubicBezTo>
                    <a:pt x="200" y="29"/>
                    <a:pt x="200" y="29"/>
                    <a:pt x="200" y="29"/>
                  </a:cubicBezTo>
                  <a:cubicBezTo>
                    <a:pt x="194" y="32"/>
                    <a:pt x="194" y="32"/>
                    <a:pt x="194" y="32"/>
                  </a:cubicBezTo>
                  <a:cubicBezTo>
                    <a:pt x="193" y="31"/>
                    <a:pt x="193" y="31"/>
                    <a:pt x="193" y="31"/>
                  </a:cubicBezTo>
                  <a:cubicBezTo>
                    <a:pt x="188" y="26"/>
                    <a:pt x="184" y="24"/>
                    <a:pt x="182" y="25"/>
                  </a:cubicBezTo>
                  <a:cubicBezTo>
                    <a:pt x="168" y="32"/>
                    <a:pt x="160" y="35"/>
                    <a:pt x="158" y="33"/>
                  </a:cubicBezTo>
                  <a:cubicBezTo>
                    <a:pt x="156" y="34"/>
                    <a:pt x="154" y="35"/>
                    <a:pt x="152" y="38"/>
                  </a:cubicBezTo>
                  <a:cubicBezTo>
                    <a:pt x="150" y="40"/>
                    <a:pt x="150" y="40"/>
                    <a:pt x="150" y="40"/>
                  </a:cubicBezTo>
                  <a:cubicBezTo>
                    <a:pt x="149" y="38"/>
                    <a:pt x="149" y="38"/>
                    <a:pt x="149" y="38"/>
                  </a:cubicBezTo>
                  <a:cubicBezTo>
                    <a:pt x="145" y="34"/>
                    <a:pt x="143" y="31"/>
                    <a:pt x="143" y="29"/>
                  </a:cubicBezTo>
                  <a:cubicBezTo>
                    <a:pt x="143" y="27"/>
                    <a:pt x="146" y="24"/>
                    <a:pt x="150" y="19"/>
                  </a:cubicBezTo>
                  <a:cubicBezTo>
                    <a:pt x="156" y="12"/>
                    <a:pt x="159" y="9"/>
                    <a:pt x="159" y="8"/>
                  </a:cubicBezTo>
                  <a:cubicBezTo>
                    <a:pt x="158" y="6"/>
                    <a:pt x="158" y="6"/>
                    <a:pt x="158" y="6"/>
                  </a:cubicBezTo>
                  <a:cubicBezTo>
                    <a:pt x="156" y="5"/>
                    <a:pt x="153" y="7"/>
                    <a:pt x="149" y="10"/>
                  </a:cubicBezTo>
                  <a:cubicBezTo>
                    <a:pt x="145" y="13"/>
                    <a:pt x="142" y="14"/>
                    <a:pt x="141" y="14"/>
                  </a:cubicBezTo>
                  <a:cubicBezTo>
                    <a:pt x="140" y="14"/>
                    <a:pt x="139" y="12"/>
                    <a:pt x="139" y="10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5" y="3"/>
                    <a:pt x="135" y="3"/>
                    <a:pt x="135" y="3"/>
                  </a:cubicBezTo>
                  <a:cubicBezTo>
                    <a:pt x="127" y="8"/>
                    <a:pt x="127" y="8"/>
                    <a:pt x="127" y="8"/>
                  </a:cubicBezTo>
                  <a:cubicBezTo>
                    <a:pt x="126" y="9"/>
                    <a:pt x="126" y="9"/>
                    <a:pt x="126" y="9"/>
                  </a:cubicBezTo>
                  <a:cubicBezTo>
                    <a:pt x="126" y="8"/>
                    <a:pt x="126" y="8"/>
                    <a:pt x="126" y="8"/>
                  </a:cubicBezTo>
                  <a:cubicBezTo>
                    <a:pt x="126" y="8"/>
                    <a:pt x="126" y="8"/>
                    <a:pt x="126" y="8"/>
                  </a:cubicBezTo>
                  <a:cubicBezTo>
                    <a:pt x="120" y="5"/>
                    <a:pt x="115" y="3"/>
                    <a:pt x="110" y="1"/>
                  </a:cubicBezTo>
                  <a:cubicBezTo>
                    <a:pt x="106" y="0"/>
                    <a:pt x="102" y="1"/>
                    <a:pt x="99" y="6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5" y="18"/>
                    <a:pt x="106" y="22"/>
                    <a:pt x="105" y="24"/>
                  </a:cubicBezTo>
                  <a:cubicBezTo>
                    <a:pt x="104" y="26"/>
                    <a:pt x="103" y="27"/>
                    <a:pt x="102" y="27"/>
                  </a:cubicBezTo>
                  <a:cubicBezTo>
                    <a:pt x="99" y="28"/>
                    <a:pt x="96" y="27"/>
                    <a:pt x="91" y="23"/>
                  </a:cubicBezTo>
                  <a:cubicBezTo>
                    <a:pt x="88" y="21"/>
                    <a:pt x="85" y="19"/>
                    <a:pt x="82" y="18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26"/>
                    <a:pt x="78" y="26"/>
                    <a:pt x="78" y="26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2" y="40"/>
                    <a:pt x="72" y="40"/>
                    <a:pt x="72" y="40"/>
                  </a:cubicBezTo>
                  <a:cubicBezTo>
                    <a:pt x="74" y="47"/>
                    <a:pt x="74" y="47"/>
                    <a:pt x="74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0" y="54"/>
                    <a:pt x="70" y="54"/>
                    <a:pt x="70" y="54"/>
                  </a:cubicBezTo>
                  <a:cubicBezTo>
                    <a:pt x="68" y="60"/>
                    <a:pt x="68" y="60"/>
                    <a:pt x="68" y="60"/>
                  </a:cubicBezTo>
                  <a:cubicBezTo>
                    <a:pt x="68" y="61"/>
                    <a:pt x="68" y="61"/>
                    <a:pt x="68" y="61"/>
                  </a:cubicBezTo>
                  <a:cubicBezTo>
                    <a:pt x="62" y="67"/>
                    <a:pt x="62" y="67"/>
                    <a:pt x="62" y="67"/>
                  </a:cubicBezTo>
                  <a:cubicBezTo>
                    <a:pt x="52" y="90"/>
                    <a:pt x="52" y="90"/>
                    <a:pt x="52" y="90"/>
                  </a:cubicBezTo>
                  <a:cubicBezTo>
                    <a:pt x="52" y="102"/>
                    <a:pt x="52" y="102"/>
                    <a:pt x="52" y="102"/>
                  </a:cubicBezTo>
                  <a:cubicBezTo>
                    <a:pt x="52" y="102"/>
                    <a:pt x="52" y="102"/>
                    <a:pt x="52" y="102"/>
                  </a:cubicBezTo>
                  <a:cubicBezTo>
                    <a:pt x="30" y="115"/>
                    <a:pt x="30" y="115"/>
                    <a:pt x="30" y="115"/>
                  </a:cubicBezTo>
                  <a:cubicBezTo>
                    <a:pt x="29" y="117"/>
                    <a:pt x="29" y="117"/>
                    <a:pt x="29" y="117"/>
                  </a:cubicBezTo>
                  <a:cubicBezTo>
                    <a:pt x="32" y="124"/>
                    <a:pt x="32" y="124"/>
                    <a:pt x="32" y="124"/>
                  </a:cubicBezTo>
                  <a:cubicBezTo>
                    <a:pt x="32" y="124"/>
                    <a:pt x="32" y="124"/>
                    <a:pt x="32" y="124"/>
                  </a:cubicBezTo>
                  <a:cubicBezTo>
                    <a:pt x="32" y="124"/>
                    <a:pt x="32" y="124"/>
                    <a:pt x="32" y="124"/>
                  </a:cubicBezTo>
                  <a:cubicBezTo>
                    <a:pt x="30" y="133"/>
                    <a:pt x="30" y="133"/>
                    <a:pt x="30" y="133"/>
                  </a:cubicBezTo>
                  <a:cubicBezTo>
                    <a:pt x="21" y="132"/>
                    <a:pt x="21" y="132"/>
                    <a:pt x="21" y="132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5" y="146"/>
                    <a:pt x="5" y="146"/>
                    <a:pt x="5" y="146"/>
                  </a:cubicBezTo>
                  <a:cubicBezTo>
                    <a:pt x="5" y="146"/>
                    <a:pt x="5" y="146"/>
                    <a:pt x="5" y="146"/>
                  </a:cubicBezTo>
                  <a:cubicBezTo>
                    <a:pt x="2" y="153"/>
                    <a:pt x="2" y="153"/>
                    <a:pt x="2" y="153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2" y="184"/>
                    <a:pt x="2" y="184"/>
                    <a:pt x="2" y="184"/>
                  </a:cubicBezTo>
                  <a:cubicBezTo>
                    <a:pt x="3" y="184"/>
                    <a:pt x="3" y="184"/>
                    <a:pt x="3" y="184"/>
                  </a:cubicBezTo>
                  <a:cubicBezTo>
                    <a:pt x="3" y="190"/>
                    <a:pt x="3" y="190"/>
                    <a:pt x="3" y="190"/>
                  </a:cubicBezTo>
                  <a:cubicBezTo>
                    <a:pt x="8" y="196"/>
                    <a:pt x="8" y="196"/>
                    <a:pt x="8" y="196"/>
                  </a:cubicBezTo>
                  <a:cubicBezTo>
                    <a:pt x="8" y="196"/>
                    <a:pt x="8" y="196"/>
                    <a:pt x="8" y="196"/>
                  </a:cubicBezTo>
                  <a:cubicBezTo>
                    <a:pt x="8" y="201"/>
                    <a:pt x="8" y="201"/>
                    <a:pt x="8" y="201"/>
                  </a:cubicBezTo>
                  <a:cubicBezTo>
                    <a:pt x="21" y="200"/>
                    <a:pt x="21" y="200"/>
                    <a:pt x="21" y="200"/>
                  </a:cubicBezTo>
                  <a:cubicBezTo>
                    <a:pt x="22" y="199"/>
                    <a:pt x="22" y="199"/>
                    <a:pt x="22" y="199"/>
                  </a:cubicBezTo>
                  <a:cubicBezTo>
                    <a:pt x="22" y="199"/>
                    <a:pt x="22" y="199"/>
                    <a:pt x="22" y="199"/>
                  </a:cubicBezTo>
                  <a:cubicBezTo>
                    <a:pt x="22" y="199"/>
                    <a:pt x="22" y="199"/>
                    <a:pt x="22" y="199"/>
                  </a:cubicBezTo>
                  <a:cubicBezTo>
                    <a:pt x="22" y="198"/>
                    <a:pt x="22" y="198"/>
                    <a:pt x="22" y="198"/>
                  </a:cubicBezTo>
                  <a:cubicBezTo>
                    <a:pt x="26" y="194"/>
                    <a:pt x="26" y="194"/>
                    <a:pt x="26" y="194"/>
                  </a:cubicBezTo>
                  <a:cubicBezTo>
                    <a:pt x="18" y="186"/>
                    <a:pt x="18" y="186"/>
                    <a:pt x="18" y="186"/>
                  </a:cubicBezTo>
                  <a:cubicBezTo>
                    <a:pt x="17" y="186"/>
                    <a:pt x="17" y="186"/>
                    <a:pt x="17" y="186"/>
                  </a:cubicBezTo>
                  <a:cubicBezTo>
                    <a:pt x="12" y="182"/>
                    <a:pt x="12" y="182"/>
                    <a:pt x="12" y="182"/>
                  </a:cubicBezTo>
                  <a:cubicBezTo>
                    <a:pt x="12" y="182"/>
                    <a:pt x="12" y="182"/>
                    <a:pt x="12" y="182"/>
                  </a:cubicBezTo>
                  <a:cubicBezTo>
                    <a:pt x="12" y="181"/>
                    <a:pt x="12" y="181"/>
                    <a:pt x="12" y="181"/>
                  </a:cubicBezTo>
                  <a:cubicBezTo>
                    <a:pt x="12" y="173"/>
                    <a:pt x="12" y="173"/>
                    <a:pt x="12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9" y="170"/>
                    <a:pt x="19" y="170"/>
                    <a:pt x="19" y="170"/>
                  </a:cubicBezTo>
                  <a:cubicBezTo>
                    <a:pt x="16" y="162"/>
                    <a:pt x="16" y="162"/>
                    <a:pt x="16" y="162"/>
                  </a:cubicBezTo>
                  <a:cubicBezTo>
                    <a:pt x="32" y="162"/>
                    <a:pt x="32" y="162"/>
                    <a:pt x="32" y="162"/>
                  </a:cubicBezTo>
                  <a:cubicBezTo>
                    <a:pt x="60" y="149"/>
                    <a:pt x="60" y="149"/>
                    <a:pt x="60" y="149"/>
                  </a:cubicBezTo>
                  <a:cubicBezTo>
                    <a:pt x="63" y="143"/>
                    <a:pt x="63" y="143"/>
                    <a:pt x="63" y="143"/>
                  </a:cubicBezTo>
                  <a:cubicBezTo>
                    <a:pt x="64" y="141"/>
                    <a:pt x="64" y="141"/>
                    <a:pt x="64" y="141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73" y="148"/>
                    <a:pt x="73" y="148"/>
                    <a:pt x="73" y="148"/>
                  </a:cubicBezTo>
                  <a:cubicBezTo>
                    <a:pt x="76" y="147"/>
                    <a:pt x="76" y="147"/>
                    <a:pt x="76" y="147"/>
                  </a:cubicBezTo>
                  <a:cubicBezTo>
                    <a:pt x="75" y="141"/>
                    <a:pt x="75" y="141"/>
                    <a:pt x="75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93" y="143"/>
                    <a:pt x="93" y="143"/>
                    <a:pt x="93" y="143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8" y="136"/>
                    <a:pt x="98" y="136"/>
                    <a:pt x="98" y="136"/>
                  </a:cubicBezTo>
                  <a:cubicBezTo>
                    <a:pt x="107" y="133"/>
                    <a:pt x="107" y="133"/>
                    <a:pt x="107" y="133"/>
                  </a:cubicBezTo>
                  <a:cubicBezTo>
                    <a:pt x="109" y="119"/>
                    <a:pt x="109" y="119"/>
                    <a:pt x="109" y="119"/>
                  </a:cubicBezTo>
                  <a:cubicBezTo>
                    <a:pt x="119" y="128"/>
                    <a:pt x="119" y="128"/>
                    <a:pt x="119" y="128"/>
                  </a:cubicBezTo>
                  <a:cubicBezTo>
                    <a:pt x="123" y="128"/>
                    <a:pt x="123" y="128"/>
                    <a:pt x="123" y="128"/>
                  </a:cubicBezTo>
                  <a:cubicBezTo>
                    <a:pt x="125" y="126"/>
                    <a:pt x="125" y="126"/>
                    <a:pt x="125" y="126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95"/>
                    <a:pt x="124" y="95"/>
                    <a:pt x="124" y="95"/>
                  </a:cubicBezTo>
                  <a:cubicBezTo>
                    <a:pt x="124" y="93"/>
                    <a:pt x="124" y="93"/>
                    <a:pt x="124" y="93"/>
                  </a:cubicBezTo>
                  <a:cubicBezTo>
                    <a:pt x="130" y="94"/>
                    <a:pt x="130" y="94"/>
                    <a:pt x="130" y="94"/>
                  </a:cubicBezTo>
                  <a:cubicBezTo>
                    <a:pt x="131" y="94"/>
                    <a:pt x="131" y="94"/>
                    <a:pt x="131" y="94"/>
                  </a:cubicBezTo>
                  <a:cubicBezTo>
                    <a:pt x="132" y="95"/>
                    <a:pt x="132" y="95"/>
                    <a:pt x="132" y="95"/>
                  </a:cubicBezTo>
                  <a:cubicBezTo>
                    <a:pt x="132" y="95"/>
                    <a:pt x="132" y="95"/>
                    <a:pt x="132" y="95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56" y="113"/>
                    <a:pt x="156" y="113"/>
                    <a:pt x="156" y="113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57" y="104"/>
                    <a:pt x="157" y="104"/>
                    <a:pt x="157" y="104"/>
                  </a:cubicBezTo>
                  <a:cubicBezTo>
                    <a:pt x="156" y="103"/>
                    <a:pt x="156" y="103"/>
                    <a:pt x="156" y="103"/>
                  </a:cubicBezTo>
                  <a:cubicBezTo>
                    <a:pt x="165" y="100"/>
                    <a:pt x="165" y="100"/>
                    <a:pt x="165" y="100"/>
                  </a:cubicBezTo>
                  <a:cubicBezTo>
                    <a:pt x="166" y="99"/>
                    <a:pt x="166" y="99"/>
                    <a:pt x="166" y="99"/>
                  </a:cubicBezTo>
                  <a:cubicBezTo>
                    <a:pt x="166" y="99"/>
                    <a:pt x="166" y="99"/>
                    <a:pt x="166" y="99"/>
                  </a:cubicBezTo>
                  <a:cubicBezTo>
                    <a:pt x="170" y="103"/>
                    <a:pt x="170" y="103"/>
                    <a:pt x="170" y="103"/>
                  </a:cubicBezTo>
                  <a:cubicBezTo>
                    <a:pt x="173" y="101"/>
                    <a:pt x="173" y="101"/>
                    <a:pt x="173" y="101"/>
                  </a:cubicBezTo>
                  <a:cubicBezTo>
                    <a:pt x="173" y="95"/>
                    <a:pt x="173" y="95"/>
                    <a:pt x="173" y="95"/>
                  </a:cubicBezTo>
                  <a:cubicBezTo>
                    <a:pt x="175" y="95"/>
                    <a:pt x="175" y="95"/>
                    <a:pt x="175" y="95"/>
                  </a:cubicBezTo>
                  <a:cubicBezTo>
                    <a:pt x="182" y="95"/>
                    <a:pt x="182" y="95"/>
                    <a:pt x="182" y="95"/>
                  </a:cubicBezTo>
                  <a:cubicBezTo>
                    <a:pt x="186" y="95"/>
                    <a:pt x="190" y="98"/>
                    <a:pt x="193" y="101"/>
                  </a:cubicBezTo>
                  <a:cubicBezTo>
                    <a:pt x="194" y="103"/>
                    <a:pt x="194" y="103"/>
                    <a:pt x="194" y="103"/>
                  </a:cubicBezTo>
                  <a:cubicBezTo>
                    <a:pt x="196" y="93"/>
                    <a:pt x="196" y="93"/>
                    <a:pt x="196" y="93"/>
                  </a:cubicBezTo>
                  <a:cubicBezTo>
                    <a:pt x="198" y="91"/>
                    <a:pt x="201" y="90"/>
                    <a:pt x="206" y="92"/>
                  </a:cubicBezTo>
                  <a:cubicBezTo>
                    <a:pt x="207" y="93"/>
                    <a:pt x="207" y="93"/>
                    <a:pt x="207" y="93"/>
                  </a:cubicBezTo>
                  <a:cubicBezTo>
                    <a:pt x="207" y="93"/>
                    <a:pt x="207" y="93"/>
                    <a:pt x="207" y="93"/>
                  </a:cubicBezTo>
                  <a:cubicBezTo>
                    <a:pt x="207" y="94"/>
                    <a:pt x="207" y="94"/>
                    <a:pt x="207" y="94"/>
                  </a:cubicBezTo>
                  <a:cubicBezTo>
                    <a:pt x="208" y="94"/>
                    <a:pt x="208" y="94"/>
                    <a:pt x="209" y="94"/>
                  </a:cubicBezTo>
                  <a:cubicBezTo>
                    <a:pt x="211" y="94"/>
                    <a:pt x="218" y="89"/>
                    <a:pt x="230" y="80"/>
                  </a:cubicBezTo>
                  <a:cubicBezTo>
                    <a:pt x="230" y="74"/>
                    <a:pt x="233" y="70"/>
                    <a:pt x="238" y="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4838701" y="4352577"/>
              <a:ext cx="571500" cy="777875"/>
            </a:xfrm>
            <a:custGeom>
              <a:avLst/>
              <a:gdLst>
                <a:gd name="T0" fmla="*/ 119 w 152"/>
                <a:gd name="T1" fmla="*/ 8 h 207"/>
                <a:gd name="T2" fmla="*/ 106 w 152"/>
                <a:gd name="T3" fmla="*/ 3 h 207"/>
                <a:gd name="T4" fmla="*/ 88 w 152"/>
                <a:gd name="T5" fmla="*/ 16 h 207"/>
                <a:gd name="T6" fmla="*/ 76 w 152"/>
                <a:gd name="T7" fmla="*/ 11 h 207"/>
                <a:gd name="T8" fmla="*/ 76 w 152"/>
                <a:gd name="T9" fmla="*/ 12 h 207"/>
                <a:gd name="T10" fmla="*/ 54 w 152"/>
                <a:gd name="T11" fmla="*/ 17 h 207"/>
                <a:gd name="T12" fmla="*/ 42 w 152"/>
                <a:gd name="T13" fmla="*/ 18 h 207"/>
                <a:gd name="T14" fmla="*/ 34 w 152"/>
                <a:gd name="T15" fmla="*/ 27 h 207"/>
                <a:gd name="T16" fmla="*/ 20 w 152"/>
                <a:gd name="T17" fmla="*/ 28 h 207"/>
                <a:gd name="T18" fmla="*/ 10 w 152"/>
                <a:gd name="T19" fmla="*/ 44 h 207"/>
                <a:gd name="T20" fmla="*/ 11 w 152"/>
                <a:gd name="T21" fmla="*/ 46 h 207"/>
                <a:gd name="T22" fmla="*/ 17 w 152"/>
                <a:gd name="T23" fmla="*/ 69 h 207"/>
                <a:gd name="T24" fmla="*/ 17 w 152"/>
                <a:gd name="T25" fmla="*/ 72 h 207"/>
                <a:gd name="T26" fmla="*/ 16 w 152"/>
                <a:gd name="T27" fmla="*/ 72 h 207"/>
                <a:gd name="T28" fmla="*/ 0 w 152"/>
                <a:gd name="T29" fmla="*/ 94 h 207"/>
                <a:gd name="T30" fmla="*/ 6 w 152"/>
                <a:gd name="T31" fmla="*/ 98 h 207"/>
                <a:gd name="T32" fmla="*/ 12 w 152"/>
                <a:gd name="T33" fmla="*/ 131 h 207"/>
                <a:gd name="T34" fmla="*/ 20 w 152"/>
                <a:gd name="T35" fmla="*/ 143 h 207"/>
                <a:gd name="T36" fmla="*/ 21 w 152"/>
                <a:gd name="T37" fmla="*/ 152 h 207"/>
                <a:gd name="T38" fmla="*/ 22 w 152"/>
                <a:gd name="T39" fmla="*/ 181 h 207"/>
                <a:gd name="T40" fmla="*/ 26 w 152"/>
                <a:gd name="T41" fmla="*/ 181 h 207"/>
                <a:gd name="T42" fmla="*/ 43 w 152"/>
                <a:gd name="T43" fmla="*/ 181 h 207"/>
                <a:gd name="T44" fmla="*/ 28 w 152"/>
                <a:gd name="T45" fmla="*/ 203 h 207"/>
                <a:gd name="T46" fmla="*/ 40 w 152"/>
                <a:gd name="T47" fmla="*/ 203 h 207"/>
                <a:gd name="T48" fmla="*/ 75 w 152"/>
                <a:gd name="T49" fmla="*/ 201 h 207"/>
                <a:gd name="T50" fmla="*/ 77 w 152"/>
                <a:gd name="T51" fmla="*/ 195 h 207"/>
                <a:gd name="T52" fmla="*/ 77 w 152"/>
                <a:gd name="T53" fmla="*/ 190 h 207"/>
                <a:gd name="T54" fmla="*/ 75 w 152"/>
                <a:gd name="T55" fmla="*/ 179 h 207"/>
                <a:gd name="T56" fmla="*/ 83 w 152"/>
                <a:gd name="T57" fmla="*/ 173 h 207"/>
                <a:gd name="T58" fmla="*/ 81 w 152"/>
                <a:gd name="T59" fmla="*/ 168 h 207"/>
                <a:gd name="T60" fmla="*/ 81 w 152"/>
                <a:gd name="T61" fmla="*/ 167 h 207"/>
                <a:gd name="T62" fmla="*/ 85 w 152"/>
                <a:gd name="T63" fmla="*/ 154 h 207"/>
                <a:gd name="T64" fmla="*/ 89 w 152"/>
                <a:gd name="T65" fmla="*/ 149 h 207"/>
                <a:gd name="T66" fmla="*/ 93 w 152"/>
                <a:gd name="T67" fmla="*/ 146 h 207"/>
                <a:gd name="T68" fmla="*/ 100 w 152"/>
                <a:gd name="T69" fmla="*/ 130 h 207"/>
                <a:gd name="T70" fmla="*/ 103 w 152"/>
                <a:gd name="T71" fmla="*/ 128 h 207"/>
                <a:gd name="T72" fmla="*/ 99 w 152"/>
                <a:gd name="T73" fmla="*/ 111 h 207"/>
                <a:gd name="T74" fmla="*/ 112 w 152"/>
                <a:gd name="T75" fmla="*/ 100 h 207"/>
                <a:gd name="T76" fmla="*/ 110 w 152"/>
                <a:gd name="T77" fmla="*/ 85 h 207"/>
                <a:gd name="T78" fmla="*/ 125 w 152"/>
                <a:gd name="T79" fmla="*/ 68 h 207"/>
                <a:gd name="T80" fmla="*/ 131 w 152"/>
                <a:gd name="T81" fmla="*/ 70 h 207"/>
                <a:gd name="T82" fmla="*/ 142 w 152"/>
                <a:gd name="T83" fmla="*/ 64 h 207"/>
                <a:gd name="T84" fmla="*/ 142 w 152"/>
                <a:gd name="T85" fmla="*/ 64 h 207"/>
                <a:gd name="T86" fmla="*/ 148 w 152"/>
                <a:gd name="T87" fmla="*/ 60 h 207"/>
                <a:gd name="T88" fmla="*/ 148 w 152"/>
                <a:gd name="T89" fmla="*/ 53 h 207"/>
                <a:gd name="T90" fmla="*/ 150 w 152"/>
                <a:gd name="T91" fmla="*/ 51 h 207"/>
                <a:gd name="T92" fmla="*/ 152 w 152"/>
                <a:gd name="T93" fmla="*/ 48 h 207"/>
                <a:gd name="T94" fmla="*/ 138 w 152"/>
                <a:gd name="T95" fmla="*/ 26 h 207"/>
                <a:gd name="T96" fmla="*/ 132 w 152"/>
                <a:gd name="T97" fmla="*/ 1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2" h="207">
                  <a:moveTo>
                    <a:pt x="120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06" y="3"/>
                    <a:pt x="106" y="3"/>
                    <a:pt x="106" y="3"/>
                  </a:cubicBezTo>
                  <a:cubicBezTo>
                    <a:pt x="102" y="10"/>
                    <a:pt x="98" y="14"/>
                    <a:pt x="92" y="16"/>
                  </a:cubicBezTo>
                  <a:cubicBezTo>
                    <a:pt x="91" y="17"/>
                    <a:pt x="89" y="17"/>
                    <a:pt x="88" y="16"/>
                  </a:cubicBezTo>
                  <a:cubicBezTo>
                    <a:pt x="86" y="14"/>
                    <a:pt x="87" y="9"/>
                    <a:pt x="90" y="2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2"/>
                    <a:pt x="76" y="12"/>
                    <a:pt x="76" y="12"/>
                  </a:cubicBezTo>
                  <a:cubicBezTo>
                    <a:pt x="76" y="12"/>
                    <a:pt x="76" y="12"/>
                    <a:pt x="76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7" y="28"/>
                    <a:pt x="12" y="32"/>
                    <a:pt x="4" y="40"/>
                  </a:cubicBezTo>
                  <a:cubicBezTo>
                    <a:pt x="8" y="42"/>
                    <a:pt x="10" y="43"/>
                    <a:pt x="10" y="44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17" y="70"/>
                    <a:pt x="17" y="70"/>
                    <a:pt x="17" y="70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6" y="72"/>
                    <a:pt x="16" y="72"/>
                    <a:pt x="16" y="72"/>
                  </a:cubicBezTo>
                  <a:cubicBezTo>
                    <a:pt x="16" y="72"/>
                    <a:pt x="16" y="72"/>
                    <a:pt x="16" y="72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98"/>
                    <a:pt x="5" y="97"/>
                    <a:pt x="6" y="98"/>
                  </a:cubicBezTo>
                  <a:cubicBezTo>
                    <a:pt x="8" y="99"/>
                    <a:pt x="9" y="102"/>
                    <a:pt x="8" y="107"/>
                  </a:cubicBezTo>
                  <a:cubicBezTo>
                    <a:pt x="8" y="114"/>
                    <a:pt x="9" y="123"/>
                    <a:pt x="12" y="131"/>
                  </a:cubicBezTo>
                  <a:cubicBezTo>
                    <a:pt x="18" y="137"/>
                    <a:pt x="18" y="137"/>
                    <a:pt x="18" y="137"/>
                  </a:cubicBezTo>
                  <a:cubicBezTo>
                    <a:pt x="20" y="139"/>
                    <a:pt x="21" y="141"/>
                    <a:pt x="20" y="143"/>
                  </a:cubicBezTo>
                  <a:cubicBezTo>
                    <a:pt x="18" y="147"/>
                    <a:pt x="18" y="147"/>
                    <a:pt x="18" y="147"/>
                  </a:cubicBezTo>
                  <a:cubicBezTo>
                    <a:pt x="21" y="152"/>
                    <a:pt x="21" y="152"/>
                    <a:pt x="21" y="152"/>
                  </a:cubicBezTo>
                  <a:cubicBezTo>
                    <a:pt x="23" y="156"/>
                    <a:pt x="22" y="162"/>
                    <a:pt x="17" y="172"/>
                  </a:cubicBezTo>
                  <a:cubicBezTo>
                    <a:pt x="22" y="181"/>
                    <a:pt x="22" y="181"/>
                    <a:pt x="22" y="181"/>
                  </a:cubicBezTo>
                  <a:cubicBezTo>
                    <a:pt x="23" y="183"/>
                    <a:pt x="23" y="183"/>
                    <a:pt x="23" y="183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31" y="176"/>
                    <a:pt x="36" y="175"/>
                    <a:pt x="39" y="176"/>
                  </a:cubicBezTo>
                  <a:cubicBezTo>
                    <a:pt x="42" y="177"/>
                    <a:pt x="43" y="179"/>
                    <a:pt x="43" y="181"/>
                  </a:cubicBezTo>
                  <a:cubicBezTo>
                    <a:pt x="44" y="184"/>
                    <a:pt x="40" y="188"/>
                    <a:pt x="33" y="196"/>
                  </a:cubicBezTo>
                  <a:cubicBezTo>
                    <a:pt x="28" y="203"/>
                    <a:pt x="28" y="203"/>
                    <a:pt x="28" y="203"/>
                  </a:cubicBezTo>
                  <a:cubicBezTo>
                    <a:pt x="30" y="207"/>
                    <a:pt x="30" y="207"/>
                    <a:pt x="30" y="207"/>
                  </a:cubicBezTo>
                  <a:cubicBezTo>
                    <a:pt x="34" y="204"/>
                    <a:pt x="38" y="202"/>
                    <a:pt x="40" y="203"/>
                  </a:cubicBezTo>
                  <a:cubicBezTo>
                    <a:pt x="42" y="203"/>
                    <a:pt x="49" y="201"/>
                    <a:pt x="60" y="195"/>
                  </a:cubicBezTo>
                  <a:cubicBezTo>
                    <a:pt x="64" y="193"/>
                    <a:pt x="69" y="195"/>
                    <a:pt x="75" y="201"/>
                  </a:cubicBezTo>
                  <a:cubicBezTo>
                    <a:pt x="77" y="200"/>
                    <a:pt x="77" y="200"/>
                    <a:pt x="77" y="200"/>
                  </a:cubicBezTo>
                  <a:cubicBezTo>
                    <a:pt x="77" y="195"/>
                    <a:pt x="77" y="195"/>
                    <a:pt x="77" y="195"/>
                  </a:cubicBezTo>
                  <a:cubicBezTo>
                    <a:pt x="76" y="194"/>
                    <a:pt x="76" y="194"/>
                    <a:pt x="76" y="194"/>
                  </a:cubicBezTo>
                  <a:cubicBezTo>
                    <a:pt x="75" y="193"/>
                    <a:pt x="76" y="192"/>
                    <a:pt x="77" y="190"/>
                  </a:cubicBezTo>
                  <a:cubicBezTo>
                    <a:pt x="75" y="183"/>
                    <a:pt x="75" y="183"/>
                    <a:pt x="75" y="183"/>
                  </a:cubicBezTo>
                  <a:cubicBezTo>
                    <a:pt x="74" y="182"/>
                    <a:pt x="74" y="180"/>
                    <a:pt x="75" y="179"/>
                  </a:cubicBezTo>
                  <a:cubicBezTo>
                    <a:pt x="76" y="178"/>
                    <a:pt x="78" y="177"/>
                    <a:pt x="79" y="176"/>
                  </a:cubicBezTo>
                  <a:cubicBezTo>
                    <a:pt x="83" y="173"/>
                    <a:pt x="83" y="173"/>
                    <a:pt x="83" y="173"/>
                  </a:cubicBezTo>
                  <a:cubicBezTo>
                    <a:pt x="81" y="168"/>
                    <a:pt x="81" y="168"/>
                    <a:pt x="81" y="168"/>
                  </a:cubicBezTo>
                  <a:cubicBezTo>
                    <a:pt x="81" y="168"/>
                    <a:pt x="81" y="168"/>
                    <a:pt x="81" y="168"/>
                  </a:cubicBezTo>
                  <a:cubicBezTo>
                    <a:pt x="81" y="168"/>
                    <a:pt x="81" y="168"/>
                    <a:pt x="81" y="168"/>
                  </a:cubicBezTo>
                  <a:cubicBezTo>
                    <a:pt x="81" y="167"/>
                    <a:pt x="81" y="167"/>
                    <a:pt x="81" y="167"/>
                  </a:cubicBezTo>
                  <a:cubicBezTo>
                    <a:pt x="83" y="165"/>
                    <a:pt x="83" y="163"/>
                    <a:pt x="82" y="162"/>
                  </a:cubicBezTo>
                  <a:cubicBezTo>
                    <a:pt x="81" y="159"/>
                    <a:pt x="82" y="157"/>
                    <a:pt x="85" y="154"/>
                  </a:cubicBezTo>
                  <a:cubicBezTo>
                    <a:pt x="90" y="150"/>
                    <a:pt x="90" y="150"/>
                    <a:pt x="90" y="150"/>
                  </a:cubicBezTo>
                  <a:cubicBezTo>
                    <a:pt x="89" y="149"/>
                    <a:pt x="89" y="149"/>
                    <a:pt x="89" y="149"/>
                  </a:cubicBezTo>
                  <a:cubicBezTo>
                    <a:pt x="88" y="148"/>
                    <a:pt x="88" y="148"/>
                    <a:pt x="88" y="148"/>
                  </a:cubicBezTo>
                  <a:cubicBezTo>
                    <a:pt x="93" y="146"/>
                    <a:pt x="93" y="146"/>
                    <a:pt x="93" y="146"/>
                  </a:cubicBezTo>
                  <a:cubicBezTo>
                    <a:pt x="93" y="139"/>
                    <a:pt x="93" y="139"/>
                    <a:pt x="93" y="139"/>
                  </a:cubicBezTo>
                  <a:cubicBezTo>
                    <a:pt x="93" y="137"/>
                    <a:pt x="95" y="134"/>
                    <a:pt x="100" y="130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97" y="121"/>
                    <a:pt x="97" y="121"/>
                    <a:pt x="97" y="121"/>
                  </a:cubicBezTo>
                  <a:cubicBezTo>
                    <a:pt x="95" y="118"/>
                    <a:pt x="96" y="114"/>
                    <a:pt x="99" y="111"/>
                  </a:cubicBezTo>
                  <a:cubicBezTo>
                    <a:pt x="99" y="110"/>
                    <a:pt x="99" y="110"/>
                    <a:pt x="99" y="110"/>
                  </a:cubicBezTo>
                  <a:cubicBezTo>
                    <a:pt x="112" y="100"/>
                    <a:pt x="112" y="100"/>
                    <a:pt x="112" y="100"/>
                  </a:cubicBezTo>
                  <a:cubicBezTo>
                    <a:pt x="112" y="97"/>
                    <a:pt x="112" y="97"/>
                    <a:pt x="112" y="97"/>
                  </a:cubicBezTo>
                  <a:cubicBezTo>
                    <a:pt x="110" y="96"/>
                    <a:pt x="109" y="92"/>
                    <a:pt x="110" y="85"/>
                  </a:cubicBezTo>
                  <a:cubicBezTo>
                    <a:pt x="112" y="74"/>
                    <a:pt x="116" y="69"/>
                    <a:pt x="125" y="68"/>
                  </a:cubicBezTo>
                  <a:cubicBezTo>
                    <a:pt x="125" y="68"/>
                    <a:pt x="125" y="68"/>
                    <a:pt x="125" y="68"/>
                  </a:cubicBezTo>
                  <a:cubicBezTo>
                    <a:pt x="126" y="68"/>
                    <a:pt x="126" y="68"/>
                    <a:pt x="126" y="68"/>
                  </a:cubicBezTo>
                  <a:cubicBezTo>
                    <a:pt x="131" y="70"/>
                    <a:pt x="131" y="70"/>
                    <a:pt x="131" y="70"/>
                  </a:cubicBezTo>
                  <a:cubicBezTo>
                    <a:pt x="136" y="70"/>
                    <a:pt x="136" y="70"/>
                    <a:pt x="136" y="70"/>
                  </a:cubicBezTo>
                  <a:cubicBezTo>
                    <a:pt x="142" y="64"/>
                    <a:pt x="142" y="64"/>
                    <a:pt x="142" y="64"/>
                  </a:cubicBezTo>
                  <a:cubicBezTo>
                    <a:pt x="142" y="64"/>
                    <a:pt x="142" y="64"/>
                    <a:pt x="142" y="64"/>
                  </a:cubicBezTo>
                  <a:cubicBezTo>
                    <a:pt x="142" y="64"/>
                    <a:pt x="142" y="64"/>
                    <a:pt x="142" y="64"/>
                  </a:cubicBezTo>
                  <a:cubicBezTo>
                    <a:pt x="142" y="64"/>
                    <a:pt x="142" y="64"/>
                    <a:pt x="142" y="64"/>
                  </a:cubicBezTo>
                  <a:cubicBezTo>
                    <a:pt x="148" y="60"/>
                    <a:pt x="148" y="60"/>
                    <a:pt x="148" y="60"/>
                  </a:cubicBezTo>
                  <a:cubicBezTo>
                    <a:pt x="148" y="54"/>
                    <a:pt x="148" y="54"/>
                    <a:pt x="148" y="54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48" y="52"/>
                    <a:pt x="148" y="52"/>
                    <a:pt x="148" y="52"/>
                  </a:cubicBezTo>
                  <a:cubicBezTo>
                    <a:pt x="150" y="51"/>
                    <a:pt x="150" y="51"/>
                    <a:pt x="150" y="51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8"/>
                    <a:pt x="152" y="48"/>
                    <a:pt x="152" y="48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4" y="36"/>
                    <a:pt x="141" y="32"/>
                    <a:pt x="138" y="26"/>
                  </a:cubicBezTo>
                  <a:cubicBezTo>
                    <a:pt x="136" y="22"/>
                    <a:pt x="137" y="18"/>
                    <a:pt x="140" y="14"/>
                  </a:cubicBezTo>
                  <a:cubicBezTo>
                    <a:pt x="132" y="10"/>
                    <a:pt x="132" y="10"/>
                    <a:pt x="132" y="10"/>
                  </a:cubicBezTo>
                  <a:lnTo>
                    <a:pt x="12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5135563" y="4555777"/>
              <a:ext cx="530225" cy="650875"/>
            </a:xfrm>
            <a:custGeom>
              <a:avLst/>
              <a:gdLst>
                <a:gd name="T0" fmla="*/ 73 w 141"/>
                <a:gd name="T1" fmla="*/ 8 h 173"/>
                <a:gd name="T2" fmla="*/ 60 w 141"/>
                <a:gd name="T3" fmla="*/ 20 h 173"/>
                <a:gd name="T4" fmla="*/ 59 w 141"/>
                <a:gd name="T5" fmla="*/ 21 h 173"/>
                <a:gd name="T6" fmla="*/ 51 w 141"/>
                <a:gd name="T7" fmla="*/ 21 h 173"/>
                <a:gd name="T8" fmla="*/ 35 w 141"/>
                <a:gd name="T9" fmla="*/ 31 h 173"/>
                <a:gd name="T10" fmla="*/ 40 w 141"/>
                <a:gd name="T11" fmla="*/ 34 h 173"/>
                <a:gd name="T12" fmla="*/ 37 w 141"/>
                <a:gd name="T13" fmla="*/ 47 h 173"/>
                <a:gd name="T14" fmla="*/ 23 w 141"/>
                <a:gd name="T15" fmla="*/ 59 h 173"/>
                <a:gd name="T16" fmla="*/ 24 w 141"/>
                <a:gd name="T17" fmla="*/ 68 h 173"/>
                <a:gd name="T18" fmla="*/ 27 w 141"/>
                <a:gd name="T19" fmla="*/ 77 h 173"/>
                <a:gd name="T20" fmla="*/ 18 w 141"/>
                <a:gd name="T21" fmla="*/ 93 h 173"/>
                <a:gd name="T22" fmla="*/ 18 w 141"/>
                <a:gd name="T23" fmla="*/ 94 h 173"/>
                <a:gd name="T24" fmla="*/ 12 w 141"/>
                <a:gd name="T25" fmla="*/ 101 h 173"/>
                <a:gd name="T26" fmla="*/ 7 w 141"/>
                <a:gd name="T27" fmla="*/ 106 h 173"/>
                <a:gd name="T28" fmla="*/ 7 w 141"/>
                <a:gd name="T29" fmla="*/ 122 h 173"/>
                <a:gd name="T30" fmla="*/ 2 w 141"/>
                <a:gd name="T31" fmla="*/ 126 h 173"/>
                <a:gd name="T32" fmla="*/ 0 w 141"/>
                <a:gd name="T33" fmla="*/ 128 h 173"/>
                <a:gd name="T34" fmla="*/ 3 w 141"/>
                <a:gd name="T35" fmla="*/ 137 h 173"/>
                <a:gd name="T36" fmla="*/ 26 w 141"/>
                <a:gd name="T37" fmla="*/ 137 h 173"/>
                <a:gd name="T38" fmla="*/ 35 w 141"/>
                <a:gd name="T39" fmla="*/ 146 h 173"/>
                <a:gd name="T40" fmla="*/ 35 w 141"/>
                <a:gd name="T41" fmla="*/ 147 h 173"/>
                <a:gd name="T42" fmla="*/ 51 w 141"/>
                <a:gd name="T43" fmla="*/ 172 h 173"/>
                <a:gd name="T44" fmla="*/ 56 w 141"/>
                <a:gd name="T45" fmla="*/ 161 h 173"/>
                <a:gd name="T46" fmla="*/ 68 w 141"/>
                <a:gd name="T47" fmla="*/ 169 h 173"/>
                <a:gd name="T48" fmla="*/ 76 w 141"/>
                <a:gd name="T49" fmla="*/ 146 h 173"/>
                <a:gd name="T50" fmla="*/ 78 w 141"/>
                <a:gd name="T51" fmla="*/ 146 h 173"/>
                <a:gd name="T52" fmla="*/ 85 w 141"/>
                <a:gd name="T53" fmla="*/ 141 h 173"/>
                <a:gd name="T54" fmla="*/ 85 w 141"/>
                <a:gd name="T55" fmla="*/ 139 h 173"/>
                <a:gd name="T56" fmla="*/ 97 w 141"/>
                <a:gd name="T57" fmla="*/ 139 h 173"/>
                <a:gd name="T58" fmla="*/ 103 w 141"/>
                <a:gd name="T59" fmla="*/ 112 h 173"/>
                <a:gd name="T60" fmla="*/ 114 w 141"/>
                <a:gd name="T61" fmla="*/ 110 h 173"/>
                <a:gd name="T62" fmla="*/ 109 w 141"/>
                <a:gd name="T63" fmla="*/ 105 h 173"/>
                <a:gd name="T64" fmla="*/ 117 w 141"/>
                <a:gd name="T65" fmla="*/ 98 h 173"/>
                <a:gd name="T66" fmla="*/ 123 w 141"/>
                <a:gd name="T67" fmla="*/ 100 h 173"/>
                <a:gd name="T68" fmla="*/ 119 w 141"/>
                <a:gd name="T69" fmla="*/ 92 h 173"/>
                <a:gd name="T70" fmla="*/ 123 w 141"/>
                <a:gd name="T71" fmla="*/ 90 h 173"/>
                <a:gd name="T72" fmla="*/ 118 w 141"/>
                <a:gd name="T73" fmla="*/ 79 h 173"/>
                <a:gd name="T74" fmla="*/ 119 w 141"/>
                <a:gd name="T75" fmla="*/ 78 h 173"/>
                <a:gd name="T76" fmla="*/ 131 w 141"/>
                <a:gd name="T77" fmla="*/ 68 h 173"/>
                <a:gd name="T78" fmla="*/ 121 w 141"/>
                <a:gd name="T79" fmla="*/ 55 h 173"/>
                <a:gd name="T80" fmla="*/ 133 w 141"/>
                <a:gd name="T81" fmla="*/ 50 h 173"/>
                <a:gd name="T82" fmla="*/ 139 w 141"/>
                <a:gd name="T83" fmla="*/ 43 h 173"/>
                <a:gd name="T84" fmla="*/ 135 w 141"/>
                <a:gd name="T85" fmla="*/ 34 h 173"/>
                <a:gd name="T86" fmla="*/ 135 w 141"/>
                <a:gd name="T87" fmla="*/ 33 h 173"/>
                <a:gd name="T88" fmla="*/ 135 w 141"/>
                <a:gd name="T89" fmla="*/ 30 h 173"/>
                <a:gd name="T90" fmla="*/ 133 w 141"/>
                <a:gd name="T91" fmla="*/ 30 h 173"/>
                <a:gd name="T92" fmla="*/ 117 w 141"/>
                <a:gd name="T93" fmla="*/ 28 h 173"/>
                <a:gd name="T94" fmla="*/ 117 w 141"/>
                <a:gd name="T95" fmla="*/ 28 h 173"/>
                <a:gd name="T96" fmla="*/ 113 w 141"/>
                <a:gd name="T97" fmla="*/ 23 h 173"/>
                <a:gd name="T98" fmla="*/ 93 w 141"/>
                <a:gd name="T99" fmla="*/ 31 h 173"/>
                <a:gd name="T100" fmla="*/ 85 w 141"/>
                <a:gd name="T101" fmla="*/ 16 h 173"/>
                <a:gd name="T102" fmla="*/ 73 w 141"/>
                <a:gd name="T103" fmla="*/ 1 h 173"/>
                <a:gd name="T104" fmla="*/ 73 w 141"/>
                <a:gd name="T105" fmla="*/ 8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1" h="173">
                  <a:moveTo>
                    <a:pt x="73" y="8"/>
                  </a:moveTo>
                  <a:cubicBezTo>
                    <a:pt x="73" y="8"/>
                    <a:pt x="73" y="8"/>
                    <a:pt x="73" y="8"/>
                  </a:cubicBezTo>
                  <a:cubicBezTo>
                    <a:pt x="66" y="13"/>
                    <a:pt x="66" y="13"/>
                    <a:pt x="66" y="13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1" y="21"/>
                    <a:pt x="51" y="21"/>
                    <a:pt x="51" y="21"/>
                  </a:cubicBezTo>
                  <a:cubicBezTo>
                    <a:pt x="51" y="21"/>
                    <a:pt x="51" y="21"/>
                    <a:pt x="51" y="21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0" y="20"/>
                    <a:pt x="37" y="24"/>
                    <a:pt x="35" y="31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1" y="62"/>
                    <a:pt x="21" y="64"/>
                    <a:pt x="21" y="65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7" y="70"/>
                    <a:pt x="28" y="72"/>
                    <a:pt x="28" y="74"/>
                  </a:cubicBezTo>
                  <a:cubicBezTo>
                    <a:pt x="28" y="75"/>
                    <a:pt x="27" y="76"/>
                    <a:pt x="27" y="77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19" y="86"/>
                    <a:pt x="19" y="89"/>
                    <a:pt x="18" y="93"/>
                  </a:cubicBezTo>
                  <a:cubicBezTo>
                    <a:pt x="18" y="94"/>
                    <a:pt x="18" y="94"/>
                    <a:pt x="18" y="94"/>
                  </a:cubicBezTo>
                  <a:cubicBezTo>
                    <a:pt x="18" y="94"/>
                    <a:pt x="18" y="94"/>
                    <a:pt x="18" y="94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98"/>
                    <a:pt x="14" y="99"/>
                    <a:pt x="12" y="101"/>
                  </a:cubicBezTo>
                  <a:cubicBezTo>
                    <a:pt x="7" y="105"/>
                    <a:pt x="7" y="105"/>
                    <a:pt x="7" y="105"/>
                  </a:cubicBezTo>
                  <a:cubicBezTo>
                    <a:pt x="7" y="106"/>
                    <a:pt x="7" y="106"/>
                    <a:pt x="7" y="106"/>
                  </a:cubicBezTo>
                  <a:cubicBezTo>
                    <a:pt x="8" y="108"/>
                    <a:pt x="8" y="110"/>
                    <a:pt x="7" y="114"/>
                  </a:cubicBezTo>
                  <a:cubicBezTo>
                    <a:pt x="9" y="118"/>
                    <a:pt x="9" y="120"/>
                    <a:pt x="7" y="122"/>
                  </a:cubicBezTo>
                  <a:cubicBezTo>
                    <a:pt x="3" y="126"/>
                    <a:pt x="3" y="126"/>
                    <a:pt x="3" y="126"/>
                  </a:cubicBezTo>
                  <a:cubicBezTo>
                    <a:pt x="2" y="126"/>
                    <a:pt x="2" y="126"/>
                    <a:pt x="2" y="126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3" y="137"/>
                    <a:pt x="3" y="137"/>
                    <a:pt x="3" y="137"/>
                  </a:cubicBezTo>
                  <a:cubicBezTo>
                    <a:pt x="3" y="137"/>
                    <a:pt x="3" y="137"/>
                    <a:pt x="3" y="137"/>
                  </a:cubicBezTo>
                  <a:cubicBezTo>
                    <a:pt x="10" y="136"/>
                    <a:pt x="17" y="136"/>
                    <a:pt x="25" y="137"/>
                  </a:cubicBezTo>
                  <a:cubicBezTo>
                    <a:pt x="26" y="137"/>
                    <a:pt x="26" y="137"/>
                    <a:pt x="26" y="137"/>
                  </a:cubicBezTo>
                  <a:cubicBezTo>
                    <a:pt x="26" y="138"/>
                    <a:pt x="26" y="138"/>
                    <a:pt x="26" y="138"/>
                  </a:cubicBezTo>
                  <a:cubicBezTo>
                    <a:pt x="35" y="146"/>
                    <a:pt x="35" y="146"/>
                    <a:pt x="35" y="146"/>
                  </a:cubicBezTo>
                  <a:cubicBezTo>
                    <a:pt x="35" y="147"/>
                    <a:pt x="35" y="147"/>
                    <a:pt x="35" y="147"/>
                  </a:cubicBezTo>
                  <a:cubicBezTo>
                    <a:pt x="35" y="147"/>
                    <a:pt x="35" y="147"/>
                    <a:pt x="35" y="147"/>
                  </a:cubicBezTo>
                  <a:cubicBezTo>
                    <a:pt x="41" y="162"/>
                    <a:pt x="41" y="162"/>
                    <a:pt x="41" y="162"/>
                  </a:cubicBezTo>
                  <a:cubicBezTo>
                    <a:pt x="51" y="172"/>
                    <a:pt x="51" y="172"/>
                    <a:pt x="51" y="172"/>
                  </a:cubicBezTo>
                  <a:cubicBezTo>
                    <a:pt x="56" y="173"/>
                    <a:pt x="56" y="173"/>
                    <a:pt x="56" y="173"/>
                  </a:cubicBezTo>
                  <a:cubicBezTo>
                    <a:pt x="56" y="161"/>
                    <a:pt x="56" y="161"/>
                    <a:pt x="56" y="161"/>
                  </a:cubicBezTo>
                  <a:cubicBezTo>
                    <a:pt x="66" y="171"/>
                    <a:pt x="66" y="171"/>
                    <a:pt x="66" y="171"/>
                  </a:cubicBezTo>
                  <a:cubicBezTo>
                    <a:pt x="68" y="169"/>
                    <a:pt x="68" y="169"/>
                    <a:pt x="68" y="169"/>
                  </a:cubicBezTo>
                  <a:cubicBezTo>
                    <a:pt x="75" y="154"/>
                    <a:pt x="75" y="154"/>
                    <a:pt x="75" y="154"/>
                  </a:cubicBezTo>
                  <a:cubicBezTo>
                    <a:pt x="76" y="146"/>
                    <a:pt x="76" y="146"/>
                    <a:pt x="76" y="146"/>
                  </a:cubicBezTo>
                  <a:cubicBezTo>
                    <a:pt x="77" y="146"/>
                    <a:pt x="77" y="146"/>
                    <a:pt x="77" y="146"/>
                  </a:cubicBezTo>
                  <a:cubicBezTo>
                    <a:pt x="78" y="146"/>
                    <a:pt x="78" y="146"/>
                    <a:pt x="78" y="146"/>
                  </a:cubicBezTo>
                  <a:cubicBezTo>
                    <a:pt x="86" y="147"/>
                    <a:pt x="86" y="147"/>
                    <a:pt x="86" y="147"/>
                  </a:cubicBezTo>
                  <a:cubicBezTo>
                    <a:pt x="85" y="141"/>
                    <a:pt x="85" y="141"/>
                    <a:pt x="85" y="141"/>
                  </a:cubicBezTo>
                  <a:cubicBezTo>
                    <a:pt x="85" y="140"/>
                    <a:pt x="85" y="140"/>
                    <a:pt x="85" y="140"/>
                  </a:cubicBezTo>
                  <a:cubicBezTo>
                    <a:pt x="85" y="139"/>
                    <a:pt x="85" y="139"/>
                    <a:pt x="85" y="139"/>
                  </a:cubicBezTo>
                  <a:cubicBezTo>
                    <a:pt x="87" y="139"/>
                    <a:pt x="87" y="139"/>
                    <a:pt x="87" y="139"/>
                  </a:cubicBezTo>
                  <a:cubicBezTo>
                    <a:pt x="97" y="139"/>
                    <a:pt x="97" y="139"/>
                    <a:pt x="97" y="139"/>
                  </a:cubicBezTo>
                  <a:cubicBezTo>
                    <a:pt x="102" y="134"/>
                    <a:pt x="104" y="130"/>
                    <a:pt x="104" y="126"/>
                  </a:cubicBezTo>
                  <a:cubicBezTo>
                    <a:pt x="103" y="112"/>
                    <a:pt x="103" y="112"/>
                    <a:pt x="103" y="112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114" y="110"/>
                    <a:pt x="114" y="110"/>
                    <a:pt x="114" y="110"/>
                  </a:cubicBezTo>
                  <a:cubicBezTo>
                    <a:pt x="110" y="106"/>
                    <a:pt x="110" y="106"/>
                    <a:pt x="110" y="106"/>
                  </a:cubicBezTo>
                  <a:cubicBezTo>
                    <a:pt x="109" y="105"/>
                    <a:pt x="109" y="105"/>
                    <a:pt x="109" y="105"/>
                  </a:cubicBezTo>
                  <a:cubicBezTo>
                    <a:pt x="117" y="97"/>
                    <a:pt x="117" y="97"/>
                    <a:pt x="117" y="97"/>
                  </a:cubicBezTo>
                  <a:cubicBezTo>
                    <a:pt x="117" y="98"/>
                    <a:pt x="117" y="98"/>
                    <a:pt x="117" y="98"/>
                  </a:cubicBezTo>
                  <a:cubicBezTo>
                    <a:pt x="118" y="98"/>
                    <a:pt x="118" y="98"/>
                    <a:pt x="118" y="98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3" y="99"/>
                    <a:pt x="123" y="99"/>
                    <a:pt x="123" y="99"/>
                  </a:cubicBezTo>
                  <a:cubicBezTo>
                    <a:pt x="119" y="92"/>
                    <a:pt x="119" y="92"/>
                    <a:pt x="119" y="92"/>
                  </a:cubicBezTo>
                  <a:cubicBezTo>
                    <a:pt x="121" y="91"/>
                    <a:pt x="121" y="91"/>
                    <a:pt x="121" y="91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2" y="87"/>
                    <a:pt x="122" y="87"/>
                    <a:pt x="122" y="87"/>
                  </a:cubicBezTo>
                  <a:cubicBezTo>
                    <a:pt x="118" y="79"/>
                    <a:pt x="118" y="79"/>
                    <a:pt x="118" y="79"/>
                  </a:cubicBezTo>
                  <a:cubicBezTo>
                    <a:pt x="119" y="79"/>
                    <a:pt x="119" y="79"/>
                    <a:pt x="119" y="79"/>
                  </a:cubicBezTo>
                  <a:cubicBezTo>
                    <a:pt x="119" y="78"/>
                    <a:pt x="119" y="78"/>
                    <a:pt x="119" y="78"/>
                  </a:cubicBezTo>
                  <a:cubicBezTo>
                    <a:pt x="130" y="72"/>
                    <a:pt x="130" y="72"/>
                    <a:pt x="130" y="72"/>
                  </a:cubicBezTo>
                  <a:cubicBezTo>
                    <a:pt x="131" y="68"/>
                    <a:pt x="131" y="68"/>
                    <a:pt x="131" y="68"/>
                  </a:cubicBezTo>
                  <a:cubicBezTo>
                    <a:pt x="121" y="63"/>
                    <a:pt x="117" y="59"/>
                    <a:pt x="117" y="57"/>
                  </a:cubicBezTo>
                  <a:cubicBezTo>
                    <a:pt x="118" y="55"/>
                    <a:pt x="119" y="55"/>
                    <a:pt x="121" y="55"/>
                  </a:cubicBezTo>
                  <a:cubicBezTo>
                    <a:pt x="133" y="57"/>
                    <a:pt x="133" y="57"/>
                    <a:pt x="133" y="57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49"/>
                    <a:pt x="133" y="49"/>
                    <a:pt x="133" y="49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41" y="38"/>
                    <a:pt x="141" y="38"/>
                    <a:pt x="141" y="38"/>
                  </a:cubicBezTo>
                  <a:cubicBezTo>
                    <a:pt x="138" y="38"/>
                    <a:pt x="137" y="36"/>
                    <a:pt x="135" y="34"/>
                  </a:cubicBezTo>
                  <a:cubicBezTo>
                    <a:pt x="135" y="34"/>
                    <a:pt x="135" y="34"/>
                    <a:pt x="135" y="34"/>
                  </a:cubicBezTo>
                  <a:cubicBezTo>
                    <a:pt x="135" y="33"/>
                    <a:pt x="135" y="33"/>
                    <a:pt x="135" y="33"/>
                  </a:cubicBezTo>
                  <a:cubicBezTo>
                    <a:pt x="135" y="31"/>
                    <a:pt x="135" y="31"/>
                    <a:pt x="135" y="31"/>
                  </a:cubicBezTo>
                  <a:cubicBezTo>
                    <a:pt x="135" y="30"/>
                    <a:pt x="135" y="30"/>
                    <a:pt x="135" y="30"/>
                  </a:cubicBezTo>
                  <a:cubicBezTo>
                    <a:pt x="134" y="30"/>
                    <a:pt x="134" y="30"/>
                    <a:pt x="134" y="30"/>
                  </a:cubicBezTo>
                  <a:cubicBezTo>
                    <a:pt x="133" y="30"/>
                    <a:pt x="133" y="30"/>
                    <a:pt x="133" y="30"/>
                  </a:cubicBezTo>
                  <a:cubicBezTo>
                    <a:pt x="133" y="32"/>
                    <a:pt x="131" y="33"/>
                    <a:pt x="128" y="33"/>
                  </a:cubicBezTo>
                  <a:cubicBezTo>
                    <a:pt x="123" y="33"/>
                    <a:pt x="120" y="31"/>
                    <a:pt x="117" y="28"/>
                  </a:cubicBezTo>
                  <a:cubicBezTo>
                    <a:pt x="117" y="28"/>
                    <a:pt x="117" y="28"/>
                    <a:pt x="117" y="28"/>
                  </a:cubicBezTo>
                  <a:cubicBezTo>
                    <a:pt x="117" y="28"/>
                    <a:pt x="117" y="28"/>
                    <a:pt x="117" y="28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2" y="25"/>
                    <a:pt x="111" y="28"/>
                    <a:pt x="108" y="30"/>
                  </a:cubicBezTo>
                  <a:cubicBezTo>
                    <a:pt x="103" y="32"/>
                    <a:pt x="98" y="33"/>
                    <a:pt x="93" y="31"/>
                  </a:cubicBezTo>
                  <a:cubicBezTo>
                    <a:pt x="90" y="30"/>
                    <a:pt x="88" y="27"/>
                    <a:pt x="87" y="24"/>
                  </a:cubicBezTo>
                  <a:cubicBezTo>
                    <a:pt x="85" y="16"/>
                    <a:pt x="85" y="16"/>
                    <a:pt x="85" y="16"/>
                  </a:cubicBezTo>
                  <a:cubicBezTo>
                    <a:pt x="84" y="8"/>
                    <a:pt x="83" y="4"/>
                    <a:pt x="80" y="2"/>
                  </a:cubicBezTo>
                  <a:cubicBezTo>
                    <a:pt x="78" y="1"/>
                    <a:pt x="75" y="0"/>
                    <a:pt x="73" y="1"/>
                  </a:cubicBezTo>
                  <a:cubicBezTo>
                    <a:pt x="74" y="8"/>
                    <a:pt x="74" y="8"/>
                    <a:pt x="74" y="8"/>
                  </a:cubicBezTo>
                  <a:lnTo>
                    <a:pt x="73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5368926" y="4150965"/>
              <a:ext cx="458788" cy="525463"/>
            </a:xfrm>
            <a:custGeom>
              <a:avLst/>
              <a:gdLst>
                <a:gd name="T0" fmla="*/ 64 w 122"/>
                <a:gd name="T1" fmla="*/ 6 h 140"/>
                <a:gd name="T2" fmla="*/ 43 w 122"/>
                <a:gd name="T3" fmla="*/ 2 h 140"/>
                <a:gd name="T4" fmla="*/ 38 w 122"/>
                <a:gd name="T5" fmla="*/ 26 h 140"/>
                <a:gd name="T6" fmla="*/ 28 w 122"/>
                <a:gd name="T7" fmla="*/ 32 h 140"/>
                <a:gd name="T8" fmla="*/ 23 w 122"/>
                <a:gd name="T9" fmla="*/ 41 h 140"/>
                <a:gd name="T10" fmla="*/ 17 w 122"/>
                <a:gd name="T11" fmla="*/ 53 h 140"/>
                <a:gd name="T12" fmla="*/ 6 w 122"/>
                <a:gd name="T13" fmla="*/ 68 h 140"/>
                <a:gd name="T14" fmla="*/ 1 w 122"/>
                <a:gd name="T15" fmla="*/ 78 h 140"/>
                <a:gd name="T16" fmla="*/ 11 w 122"/>
                <a:gd name="T17" fmla="*/ 93 h 140"/>
                <a:gd name="T18" fmla="*/ 16 w 122"/>
                <a:gd name="T19" fmla="*/ 101 h 140"/>
                <a:gd name="T20" fmla="*/ 16 w 122"/>
                <a:gd name="T21" fmla="*/ 102 h 140"/>
                <a:gd name="T22" fmla="*/ 16 w 122"/>
                <a:gd name="T23" fmla="*/ 104 h 140"/>
                <a:gd name="T24" fmla="*/ 15 w 122"/>
                <a:gd name="T25" fmla="*/ 105 h 140"/>
                <a:gd name="T26" fmla="*/ 27 w 122"/>
                <a:gd name="T27" fmla="*/ 123 h 140"/>
                <a:gd name="T28" fmla="*/ 33 w 122"/>
                <a:gd name="T29" fmla="*/ 135 h 140"/>
                <a:gd name="T30" fmla="*/ 46 w 122"/>
                <a:gd name="T31" fmla="*/ 130 h 140"/>
                <a:gd name="T32" fmla="*/ 46 w 122"/>
                <a:gd name="T33" fmla="*/ 129 h 140"/>
                <a:gd name="T34" fmla="*/ 53 w 122"/>
                <a:gd name="T35" fmla="*/ 125 h 140"/>
                <a:gd name="T36" fmla="*/ 66 w 122"/>
                <a:gd name="T37" fmla="*/ 136 h 140"/>
                <a:gd name="T38" fmla="*/ 68 w 122"/>
                <a:gd name="T39" fmla="*/ 136 h 140"/>
                <a:gd name="T40" fmla="*/ 74 w 122"/>
                <a:gd name="T41" fmla="*/ 134 h 140"/>
                <a:gd name="T42" fmla="*/ 76 w 122"/>
                <a:gd name="T43" fmla="*/ 134 h 140"/>
                <a:gd name="T44" fmla="*/ 84 w 122"/>
                <a:gd name="T45" fmla="*/ 140 h 140"/>
                <a:gd name="T46" fmla="*/ 85 w 122"/>
                <a:gd name="T47" fmla="*/ 124 h 140"/>
                <a:gd name="T48" fmla="*/ 86 w 122"/>
                <a:gd name="T49" fmla="*/ 123 h 140"/>
                <a:gd name="T50" fmla="*/ 89 w 122"/>
                <a:gd name="T51" fmla="*/ 113 h 140"/>
                <a:gd name="T52" fmla="*/ 88 w 122"/>
                <a:gd name="T53" fmla="*/ 111 h 140"/>
                <a:gd name="T54" fmla="*/ 90 w 122"/>
                <a:gd name="T55" fmla="*/ 110 h 140"/>
                <a:gd name="T56" fmla="*/ 101 w 122"/>
                <a:gd name="T57" fmla="*/ 94 h 140"/>
                <a:gd name="T58" fmla="*/ 103 w 122"/>
                <a:gd name="T59" fmla="*/ 94 h 140"/>
                <a:gd name="T60" fmla="*/ 103 w 122"/>
                <a:gd name="T61" fmla="*/ 102 h 140"/>
                <a:gd name="T62" fmla="*/ 115 w 122"/>
                <a:gd name="T63" fmla="*/ 92 h 140"/>
                <a:gd name="T64" fmla="*/ 112 w 122"/>
                <a:gd name="T65" fmla="*/ 86 h 140"/>
                <a:gd name="T66" fmla="*/ 115 w 122"/>
                <a:gd name="T67" fmla="*/ 68 h 140"/>
                <a:gd name="T68" fmla="*/ 109 w 122"/>
                <a:gd name="T69" fmla="*/ 68 h 140"/>
                <a:gd name="T70" fmla="*/ 108 w 122"/>
                <a:gd name="T71" fmla="*/ 67 h 140"/>
                <a:gd name="T72" fmla="*/ 106 w 122"/>
                <a:gd name="T73" fmla="*/ 58 h 140"/>
                <a:gd name="T74" fmla="*/ 122 w 122"/>
                <a:gd name="T75" fmla="*/ 58 h 140"/>
                <a:gd name="T76" fmla="*/ 109 w 122"/>
                <a:gd name="T77" fmla="*/ 43 h 140"/>
                <a:gd name="T78" fmla="*/ 117 w 122"/>
                <a:gd name="T79" fmla="*/ 33 h 140"/>
                <a:gd name="T80" fmla="*/ 111 w 122"/>
                <a:gd name="T81" fmla="*/ 34 h 140"/>
                <a:gd name="T82" fmla="*/ 111 w 122"/>
                <a:gd name="T83" fmla="*/ 33 h 140"/>
                <a:gd name="T84" fmla="*/ 103 w 122"/>
                <a:gd name="T85" fmla="*/ 24 h 140"/>
                <a:gd name="T86" fmla="*/ 81 w 122"/>
                <a:gd name="T87" fmla="*/ 32 h 140"/>
                <a:gd name="T88" fmla="*/ 79 w 122"/>
                <a:gd name="T89" fmla="*/ 32 h 140"/>
                <a:gd name="T90" fmla="*/ 78 w 122"/>
                <a:gd name="T91" fmla="*/ 18 h 140"/>
                <a:gd name="T92" fmla="*/ 82 w 122"/>
                <a:gd name="T93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22" h="140">
                  <a:moveTo>
                    <a:pt x="75" y="2"/>
                  </a:moveTo>
                  <a:cubicBezTo>
                    <a:pt x="70" y="4"/>
                    <a:pt x="67" y="5"/>
                    <a:pt x="64" y="6"/>
                  </a:cubicBezTo>
                  <a:cubicBezTo>
                    <a:pt x="61" y="6"/>
                    <a:pt x="57" y="5"/>
                    <a:pt x="52" y="3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0" y="3"/>
                    <a:pt x="37" y="7"/>
                    <a:pt x="32" y="14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3" y="36"/>
                    <a:pt x="24" y="39"/>
                    <a:pt x="23" y="41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0" y="49"/>
                    <a:pt x="18" y="52"/>
                    <a:pt x="17" y="53"/>
                  </a:cubicBezTo>
                  <a:cubicBezTo>
                    <a:pt x="3" y="66"/>
                    <a:pt x="3" y="66"/>
                    <a:pt x="3" y="66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1" y="72"/>
                    <a:pt x="0" y="76"/>
                    <a:pt x="1" y="78"/>
                  </a:cubicBezTo>
                  <a:cubicBezTo>
                    <a:pt x="11" y="93"/>
                    <a:pt x="11" y="93"/>
                    <a:pt x="11" y="93"/>
                  </a:cubicBezTo>
                  <a:cubicBezTo>
                    <a:pt x="11" y="93"/>
                    <a:pt x="11" y="93"/>
                    <a:pt x="11" y="93"/>
                  </a:cubicBezTo>
                  <a:cubicBezTo>
                    <a:pt x="11" y="93"/>
                    <a:pt x="11" y="93"/>
                    <a:pt x="11" y="93"/>
                  </a:cubicBezTo>
                  <a:cubicBezTo>
                    <a:pt x="16" y="101"/>
                    <a:pt x="16" y="101"/>
                    <a:pt x="16" y="101"/>
                  </a:cubicBezTo>
                  <a:cubicBezTo>
                    <a:pt x="16" y="102"/>
                    <a:pt x="16" y="102"/>
                    <a:pt x="16" y="102"/>
                  </a:cubicBezTo>
                  <a:cubicBezTo>
                    <a:pt x="16" y="102"/>
                    <a:pt x="16" y="102"/>
                    <a:pt x="16" y="102"/>
                  </a:cubicBezTo>
                  <a:cubicBezTo>
                    <a:pt x="16" y="103"/>
                    <a:pt x="16" y="103"/>
                    <a:pt x="16" y="103"/>
                  </a:cubicBezTo>
                  <a:cubicBezTo>
                    <a:pt x="16" y="104"/>
                    <a:pt x="16" y="104"/>
                    <a:pt x="16" y="104"/>
                  </a:cubicBezTo>
                  <a:cubicBezTo>
                    <a:pt x="16" y="104"/>
                    <a:pt x="16" y="104"/>
                    <a:pt x="16" y="104"/>
                  </a:cubicBezTo>
                  <a:cubicBezTo>
                    <a:pt x="15" y="105"/>
                    <a:pt x="15" y="105"/>
                    <a:pt x="15" y="105"/>
                  </a:cubicBezTo>
                  <a:cubicBezTo>
                    <a:pt x="17" y="105"/>
                    <a:pt x="19" y="106"/>
                    <a:pt x="21" y="107"/>
                  </a:cubicBezTo>
                  <a:cubicBezTo>
                    <a:pt x="24" y="109"/>
                    <a:pt x="26" y="114"/>
                    <a:pt x="27" y="123"/>
                  </a:cubicBezTo>
                  <a:cubicBezTo>
                    <a:pt x="29" y="131"/>
                    <a:pt x="29" y="131"/>
                    <a:pt x="29" y="131"/>
                  </a:cubicBezTo>
                  <a:cubicBezTo>
                    <a:pt x="30" y="133"/>
                    <a:pt x="31" y="134"/>
                    <a:pt x="33" y="135"/>
                  </a:cubicBezTo>
                  <a:cubicBezTo>
                    <a:pt x="36" y="136"/>
                    <a:pt x="40" y="136"/>
                    <a:pt x="43" y="134"/>
                  </a:cubicBezTo>
                  <a:cubicBezTo>
                    <a:pt x="45" y="132"/>
                    <a:pt x="47" y="131"/>
                    <a:pt x="46" y="130"/>
                  </a:cubicBezTo>
                  <a:cubicBezTo>
                    <a:pt x="46" y="130"/>
                    <a:pt x="46" y="130"/>
                    <a:pt x="46" y="130"/>
                  </a:cubicBezTo>
                  <a:cubicBezTo>
                    <a:pt x="46" y="129"/>
                    <a:pt x="46" y="129"/>
                    <a:pt x="46" y="129"/>
                  </a:cubicBezTo>
                  <a:cubicBezTo>
                    <a:pt x="53" y="124"/>
                    <a:pt x="53" y="124"/>
                    <a:pt x="53" y="124"/>
                  </a:cubicBezTo>
                  <a:cubicBezTo>
                    <a:pt x="53" y="125"/>
                    <a:pt x="53" y="125"/>
                    <a:pt x="53" y="125"/>
                  </a:cubicBezTo>
                  <a:cubicBezTo>
                    <a:pt x="59" y="134"/>
                    <a:pt x="59" y="134"/>
                    <a:pt x="59" y="134"/>
                  </a:cubicBezTo>
                  <a:cubicBezTo>
                    <a:pt x="61" y="135"/>
                    <a:pt x="63" y="136"/>
                    <a:pt x="66" y="136"/>
                  </a:cubicBezTo>
                  <a:cubicBezTo>
                    <a:pt x="68" y="136"/>
                    <a:pt x="68" y="136"/>
                    <a:pt x="68" y="136"/>
                  </a:cubicBezTo>
                  <a:cubicBezTo>
                    <a:pt x="68" y="136"/>
                    <a:pt x="68" y="136"/>
                    <a:pt x="68" y="136"/>
                  </a:cubicBezTo>
                  <a:cubicBezTo>
                    <a:pt x="66" y="131"/>
                    <a:pt x="66" y="131"/>
                    <a:pt x="66" y="131"/>
                  </a:cubicBezTo>
                  <a:cubicBezTo>
                    <a:pt x="74" y="134"/>
                    <a:pt x="74" y="134"/>
                    <a:pt x="74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7" y="135"/>
                    <a:pt x="77" y="135"/>
                    <a:pt x="77" y="135"/>
                  </a:cubicBezTo>
                  <a:cubicBezTo>
                    <a:pt x="84" y="140"/>
                    <a:pt x="84" y="140"/>
                    <a:pt x="84" y="140"/>
                  </a:cubicBezTo>
                  <a:cubicBezTo>
                    <a:pt x="86" y="137"/>
                    <a:pt x="86" y="137"/>
                    <a:pt x="86" y="137"/>
                  </a:cubicBezTo>
                  <a:cubicBezTo>
                    <a:pt x="85" y="124"/>
                    <a:pt x="85" y="124"/>
                    <a:pt x="85" y="124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91" y="116"/>
                    <a:pt x="91" y="115"/>
                    <a:pt x="89" y="113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100" y="93"/>
                    <a:pt x="100" y="93"/>
                    <a:pt x="100" y="93"/>
                  </a:cubicBezTo>
                  <a:cubicBezTo>
                    <a:pt x="101" y="94"/>
                    <a:pt x="101" y="94"/>
                    <a:pt x="101" y="94"/>
                  </a:cubicBezTo>
                  <a:cubicBezTo>
                    <a:pt x="103" y="94"/>
                    <a:pt x="103" y="94"/>
                    <a:pt x="103" y="94"/>
                  </a:cubicBezTo>
                  <a:cubicBezTo>
                    <a:pt x="103" y="94"/>
                    <a:pt x="103" y="94"/>
                    <a:pt x="103" y="94"/>
                  </a:cubicBezTo>
                  <a:cubicBezTo>
                    <a:pt x="103" y="95"/>
                    <a:pt x="103" y="95"/>
                    <a:pt x="103" y="95"/>
                  </a:cubicBezTo>
                  <a:cubicBezTo>
                    <a:pt x="103" y="102"/>
                    <a:pt x="103" y="102"/>
                    <a:pt x="103" y="102"/>
                  </a:cubicBezTo>
                  <a:cubicBezTo>
                    <a:pt x="103" y="102"/>
                    <a:pt x="103" y="102"/>
                    <a:pt x="103" y="102"/>
                  </a:cubicBezTo>
                  <a:cubicBezTo>
                    <a:pt x="115" y="92"/>
                    <a:pt x="115" y="92"/>
                    <a:pt x="115" y="92"/>
                  </a:cubicBezTo>
                  <a:cubicBezTo>
                    <a:pt x="114" y="86"/>
                    <a:pt x="114" y="86"/>
                    <a:pt x="114" y="86"/>
                  </a:cubicBezTo>
                  <a:cubicBezTo>
                    <a:pt x="112" y="86"/>
                    <a:pt x="112" y="86"/>
                    <a:pt x="112" y="86"/>
                  </a:cubicBezTo>
                  <a:cubicBezTo>
                    <a:pt x="108" y="87"/>
                    <a:pt x="108" y="87"/>
                    <a:pt x="108" y="87"/>
                  </a:cubicBezTo>
                  <a:cubicBezTo>
                    <a:pt x="115" y="68"/>
                    <a:pt x="115" y="68"/>
                    <a:pt x="115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9" y="68"/>
                    <a:pt x="109" y="68"/>
                    <a:pt x="109" y="68"/>
                  </a:cubicBezTo>
                  <a:cubicBezTo>
                    <a:pt x="108" y="68"/>
                    <a:pt x="108" y="68"/>
                    <a:pt x="108" y="68"/>
                  </a:cubicBezTo>
                  <a:cubicBezTo>
                    <a:pt x="108" y="67"/>
                    <a:pt x="108" y="67"/>
                    <a:pt x="108" y="67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5" y="62"/>
                    <a:pt x="105" y="60"/>
                    <a:pt x="106" y="58"/>
                  </a:cubicBezTo>
                  <a:cubicBezTo>
                    <a:pt x="116" y="58"/>
                    <a:pt x="116" y="58"/>
                    <a:pt x="116" y="58"/>
                  </a:cubicBezTo>
                  <a:cubicBezTo>
                    <a:pt x="122" y="58"/>
                    <a:pt x="122" y="58"/>
                    <a:pt x="122" y="58"/>
                  </a:cubicBezTo>
                  <a:cubicBezTo>
                    <a:pt x="122" y="56"/>
                    <a:pt x="121" y="52"/>
                    <a:pt x="117" y="46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17" y="35"/>
                    <a:pt x="117" y="35"/>
                    <a:pt x="117" y="35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3" y="34"/>
                    <a:pt x="113" y="34"/>
                    <a:pt x="113" y="34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3"/>
                    <a:pt x="111" y="33"/>
                    <a:pt x="111" y="33"/>
                  </a:cubicBezTo>
                  <a:cubicBezTo>
                    <a:pt x="111" y="33"/>
                    <a:pt x="111" y="33"/>
                    <a:pt x="111" y="33"/>
                  </a:cubicBezTo>
                  <a:cubicBezTo>
                    <a:pt x="111" y="32"/>
                    <a:pt x="111" y="32"/>
                    <a:pt x="111" y="32"/>
                  </a:cubicBezTo>
                  <a:cubicBezTo>
                    <a:pt x="109" y="28"/>
                    <a:pt x="107" y="25"/>
                    <a:pt x="103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9" y="18"/>
                    <a:pt x="83" y="14"/>
                    <a:pt x="90" y="6"/>
                  </a:cubicBezTo>
                  <a:cubicBezTo>
                    <a:pt x="82" y="0"/>
                    <a:pt x="82" y="0"/>
                    <a:pt x="82" y="0"/>
                  </a:cubicBezTo>
                  <a:lnTo>
                    <a:pt x="75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4929188" y="3695352"/>
              <a:ext cx="574675" cy="703263"/>
            </a:xfrm>
            <a:custGeom>
              <a:avLst/>
              <a:gdLst>
                <a:gd name="T0" fmla="*/ 96 w 153"/>
                <a:gd name="T1" fmla="*/ 53 h 187"/>
                <a:gd name="T2" fmla="*/ 85 w 153"/>
                <a:gd name="T3" fmla="*/ 28 h 187"/>
                <a:gd name="T4" fmla="*/ 55 w 153"/>
                <a:gd name="T5" fmla="*/ 17 h 187"/>
                <a:gd name="T6" fmla="*/ 37 w 153"/>
                <a:gd name="T7" fmla="*/ 0 h 187"/>
                <a:gd name="T8" fmla="*/ 48 w 153"/>
                <a:gd name="T9" fmla="*/ 17 h 187"/>
                <a:gd name="T10" fmla="*/ 49 w 153"/>
                <a:gd name="T11" fmla="*/ 19 h 187"/>
                <a:gd name="T12" fmla="*/ 36 w 153"/>
                <a:gd name="T13" fmla="*/ 36 h 187"/>
                <a:gd name="T14" fmla="*/ 19 w 153"/>
                <a:gd name="T15" fmla="*/ 23 h 187"/>
                <a:gd name="T16" fmla="*/ 23 w 153"/>
                <a:gd name="T17" fmla="*/ 35 h 187"/>
                <a:gd name="T18" fmla="*/ 23 w 153"/>
                <a:gd name="T19" fmla="*/ 36 h 187"/>
                <a:gd name="T20" fmla="*/ 22 w 153"/>
                <a:gd name="T21" fmla="*/ 41 h 187"/>
                <a:gd name="T22" fmla="*/ 14 w 153"/>
                <a:gd name="T23" fmla="*/ 44 h 187"/>
                <a:gd name="T24" fmla="*/ 11 w 153"/>
                <a:gd name="T25" fmla="*/ 51 h 187"/>
                <a:gd name="T26" fmla="*/ 8 w 153"/>
                <a:gd name="T27" fmla="*/ 63 h 187"/>
                <a:gd name="T28" fmla="*/ 8 w 153"/>
                <a:gd name="T29" fmla="*/ 63 h 187"/>
                <a:gd name="T30" fmla="*/ 4 w 153"/>
                <a:gd name="T31" fmla="*/ 65 h 187"/>
                <a:gd name="T32" fmla="*/ 14 w 153"/>
                <a:gd name="T33" fmla="*/ 81 h 187"/>
                <a:gd name="T34" fmla="*/ 18 w 153"/>
                <a:gd name="T35" fmla="*/ 81 h 187"/>
                <a:gd name="T36" fmla="*/ 35 w 153"/>
                <a:gd name="T37" fmla="*/ 89 h 187"/>
                <a:gd name="T38" fmla="*/ 35 w 153"/>
                <a:gd name="T39" fmla="*/ 89 h 187"/>
                <a:gd name="T40" fmla="*/ 34 w 153"/>
                <a:gd name="T41" fmla="*/ 100 h 187"/>
                <a:gd name="T42" fmla="*/ 30 w 153"/>
                <a:gd name="T43" fmla="*/ 109 h 187"/>
                <a:gd name="T44" fmla="*/ 25 w 153"/>
                <a:gd name="T45" fmla="*/ 115 h 187"/>
                <a:gd name="T46" fmla="*/ 25 w 153"/>
                <a:gd name="T47" fmla="*/ 115 h 187"/>
                <a:gd name="T48" fmla="*/ 26 w 153"/>
                <a:gd name="T49" fmla="*/ 127 h 187"/>
                <a:gd name="T50" fmla="*/ 38 w 153"/>
                <a:gd name="T51" fmla="*/ 129 h 187"/>
                <a:gd name="T52" fmla="*/ 43 w 153"/>
                <a:gd name="T53" fmla="*/ 134 h 187"/>
                <a:gd name="T54" fmla="*/ 51 w 153"/>
                <a:gd name="T55" fmla="*/ 176 h 187"/>
                <a:gd name="T56" fmla="*/ 49 w 153"/>
                <a:gd name="T57" fmla="*/ 179 h 187"/>
                <a:gd name="T58" fmla="*/ 50 w 153"/>
                <a:gd name="T59" fmla="*/ 182 h 187"/>
                <a:gd name="T60" fmla="*/ 73 w 153"/>
                <a:gd name="T61" fmla="*/ 173 h 187"/>
                <a:gd name="T62" fmla="*/ 78 w 153"/>
                <a:gd name="T63" fmla="*/ 175 h 187"/>
                <a:gd name="T64" fmla="*/ 79 w 153"/>
                <a:gd name="T65" fmla="*/ 175 h 187"/>
                <a:gd name="T66" fmla="*/ 87 w 153"/>
                <a:gd name="T67" fmla="*/ 170 h 187"/>
                <a:gd name="T68" fmla="*/ 110 w 153"/>
                <a:gd name="T69" fmla="*/ 180 h 187"/>
                <a:gd name="T70" fmla="*/ 116 w 153"/>
                <a:gd name="T71" fmla="*/ 184 h 187"/>
                <a:gd name="T72" fmla="*/ 134 w 153"/>
                <a:gd name="T73" fmla="*/ 163 h 187"/>
                <a:gd name="T74" fmla="*/ 130 w 153"/>
                <a:gd name="T75" fmla="*/ 148 h 187"/>
                <a:gd name="T76" fmla="*/ 144 w 153"/>
                <a:gd name="T77" fmla="*/ 149 h 187"/>
                <a:gd name="T78" fmla="*/ 144 w 153"/>
                <a:gd name="T79" fmla="*/ 135 h 187"/>
                <a:gd name="T80" fmla="*/ 153 w 153"/>
                <a:gd name="T81" fmla="*/ 123 h 187"/>
                <a:gd name="T82" fmla="*/ 142 w 153"/>
                <a:gd name="T83" fmla="*/ 111 h 187"/>
                <a:gd name="T84" fmla="*/ 136 w 153"/>
                <a:gd name="T85" fmla="*/ 116 h 187"/>
                <a:gd name="T86" fmla="*/ 135 w 153"/>
                <a:gd name="T87" fmla="*/ 115 h 187"/>
                <a:gd name="T88" fmla="*/ 126 w 153"/>
                <a:gd name="T89" fmla="*/ 107 h 187"/>
                <a:gd name="T90" fmla="*/ 113 w 153"/>
                <a:gd name="T91" fmla="*/ 99 h 187"/>
                <a:gd name="T92" fmla="*/ 110 w 153"/>
                <a:gd name="T93" fmla="*/ 85 h 187"/>
                <a:gd name="T94" fmla="*/ 117 w 153"/>
                <a:gd name="T95" fmla="*/ 64 h 187"/>
                <a:gd name="T96" fmla="*/ 129 w 153"/>
                <a:gd name="T97" fmla="*/ 65 h 187"/>
                <a:gd name="T98" fmla="*/ 130 w 153"/>
                <a:gd name="T99" fmla="*/ 52 h 187"/>
                <a:gd name="T100" fmla="*/ 97 w 153"/>
                <a:gd name="T101" fmla="*/ 54 h 187"/>
                <a:gd name="T102" fmla="*/ 96 w 153"/>
                <a:gd name="T103" fmla="*/ 53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53" h="187">
                  <a:moveTo>
                    <a:pt x="96" y="53"/>
                  </a:moveTo>
                  <a:cubicBezTo>
                    <a:pt x="96" y="53"/>
                    <a:pt x="96" y="53"/>
                    <a:pt x="96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2" y="37"/>
                    <a:pt x="88" y="29"/>
                    <a:pt x="85" y="28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63" y="21"/>
                    <a:pt x="57" y="19"/>
                    <a:pt x="55" y="17"/>
                  </a:cubicBezTo>
                  <a:cubicBezTo>
                    <a:pt x="51" y="15"/>
                    <a:pt x="46" y="9"/>
                    <a:pt x="40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38" y="4"/>
                    <a:pt x="42" y="9"/>
                    <a:pt x="48" y="17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0" y="35"/>
                    <a:pt x="38" y="37"/>
                    <a:pt x="36" y="36"/>
                  </a:cubicBezTo>
                  <a:cubicBezTo>
                    <a:pt x="34" y="35"/>
                    <a:pt x="31" y="31"/>
                    <a:pt x="26" y="25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5"/>
                    <a:pt x="20" y="29"/>
                    <a:pt x="23" y="35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41"/>
                    <a:pt x="22" y="41"/>
                    <a:pt x="22" y="41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1" y="46"/>
                    <a:pt x="11" y="48"/>
                    <a:pt x="11" y="51"/>
                  </a:cubicBezTo>
                  <a:cubicBezTo>
                    <a:pt x="12" y="57"/>
                    <a:pt x="12" y="60"/>
                    <a:pt x="10" y="62"/>
                  </a:cubicBezTo>
                  <a:cubicBezTo>
                    <a:pt x="10" y="63"/>
                    <a:pt x="9" y="63"/>
                    <a:pt x="8" y="63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63"/>
                    <a:pt x="2" y="64"/>
                    <a:pt x="4" y="65"/>
                  </a:cubicBezTo>
                  <a:cubicBezTo>
                    <a:pt x="8" y="69"/>
                    <a:pt x="11" y="74"/>
                    <a:pt x="14" y="80"/>
                  </a:cubicBezTo>
                  <a:cubicBezTo>
                    <a:pt x="14" y="81"/>
                    <a:pt x="14" y="81"/>
                    <a:pt x="14" y="81"/>
                  </a:cubicBezTo>
                  <a:cubicBezTo>
                    <a:pt x="14" y="81"/>
                    <a:pt x="14" y="81"/>
                    <a:pt x="14" y="81"/>
                  </a:cubicBezTo>
                  <a:cubicBezTo>
                    <a:pt x="18" y="81"/>
                    <a:pt x="18" y="81"/>
                    <a:pt x="18" y="81"/>
                  </a:cubicBezTo>
                  <a:cubicBezTo>
                    <a:pt x="22" y="80"/>
                    <a:pt x="26" y="81"/>
                    <a:pt x="30" y="83"/>
                  </a:cubicBezTo>
                  <a:cubicBezTo>
                    <a:pt x="35" y="89"/>
                    <a:pt x="35" y="89"/>
                    <a:pt x="35" y="89"/>
                  </a:cubicBezTo>
                  <a:cubicBezTo>
                    <a:pt x="35" y="89"/>
                    <a:pt x="35" y="89"/>
                    <a:pt x="35" y="89"/>
                  </a:cubicBezTo>
                  <a:cubicBezTo>
                    <a:pt x="35" y="89"/>
                    <a:pt x="35" y="89"/>
                    <a:pt x="35" y="89"/>
                  </a:cubicBezTo>
                  <a:cubicBezTo>
                    <a:pt x="35" y="89"/>
                    <a:pt x="35" y="89"/>
                    <a:pt x="35" y="89"/>
                  </a:cubicBezTo>
                  <a:cubicBezTo>
                    <a:pt x="34" y="100"/>
                    <a:pt x="34" y="100"/>
                    <a:pt x="34" y="100"/>
                  </a:cubicBezTo>
                  <a:cubicBezTo>
                    <a:pt x="36" y="101"/>
                    <a:pt x="36" y="103"/>
                    <a:pt x="36" y="105"/>
                  </a:cubicBezTo>
                  <a:cubicBezTo>
                    <a:pt x="35" y="107"/>
                    <a:pt x="33" y="108"/>
                    <a:pt x="30" y="109"/>
                  </a:cubicBezTo>
                  <a:cubicBezTo>
                    <a:pt x="27" y="109"/>
                    <a:pt x="26" y="111"/>
                    <a:pt x="25" y="115"/>
                  </a:cubicBezTo>
                  <a:cubicBezTo>
                    <a:pt x="25" y="115"/>
                    <a:pt x="25" y="115"/>
                    <a:pt x="25" y="115"/>
                  </a:cubicBezTo>
                  <a:cubicBezTo>
                    <a:pt x="25" y="115"/>
                    <a:pt x="25" y="115"/>
                    <a:pt x="25" y="115"/>
                  </a:cubicBezTo>
                  <a:cubicBezTo>
                    <a:pt x="25" y="115"/>
                    <a:pt x="25" y="115"/>
                    <a:pt x="25" y="115"/>
                  </a:cubicBezTo>
                  <a:cubicBezTo>
                    <a:pt x="22" y="122"/>
                    <a:pt x="22" y="122"/>
                    <a:pt x="22" y="122"/>
                  </a:cubicBezTo>
                  <a:cubicBezTo>
                    <a:pt x="26" y="127"/>
                    <a:pt x="26" y="127"/>
                    <a:pt x="26" y="127"/>
                  </a:cubicBezTo>
                  <a:cubicBezTo>
                    <a:pt x="37" y="129"/>
                    <a:pt x="37" y="129"/>
                    <a:pt x="37" y="129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36" y="144"/>
                    <a:pt x="36" y="144"/>
                    <a:pt x="36" y="144"/>
                  </a:cubicBezTo>
                  <a:cubicBezTo>
                    <a:pt x="51" y="176"/>
                    <a:pt x="51" y="176"/>
                    <a:pt x="51" y="176"/>
                  </a:cubicBezTo>
                  <a:cubicBezTo>
                    <a:pt x="52" y="177"/>
                    <a:pt x="52" y="177"/>
                    <a:pt x="52" y="177"/>
                  </a:cubicBezTo>
                  <a:cubicBezTo>
                    <a:pt x="49" y="179"/>
                    <a:pt x="49" y="179"/>
                    <a:pt x="49" y="179"/>
                  </a:cubicBezTo>
                  <a:cubicBezTo>
                    <a:pt x="50" y="182"/>
                    <a:pt x="50" y="182"/>
                    <a:pt x="50" y="182"/>
                  </a:cubicBezTo>
                  <a:cubicBezTo>
                    <a:pt x="50" y="182"/>
                    <a:pt x="50" y="182"/>
                    <a:pt x="50" y="182"/>
                  </a:cubicBezTo>
                  <a:cubicBezTo>
                    <a:pt x="78" y="165"/>
                    <a:pt x="78" y="165"/>
                    <a:pt x="78" y="165"/>
                  </a:cubicBezTo>
                  <a:cubicBezTo>
                    <a:pt x="73" y="173"/>
                    <a:pt x="73" y="173"/>
                    <a:pt x="73" y="173"/>
                  </a:cubicBezTo>
                  <a:cubicBezTo>
                    <a:pt x="70" y="179"/>
                    <a:pt x="68" y="184"/>
                    <a:pt x="67" y="187"/>
                  </a:cubicBezTo>
                  <a:cubicBezTo>
                    <a:pt x="72" y="185"/>
                    <a:pt x="76" y="182"/>
                    <a:pt x="78" y="175"/>
                  </a:cubicBezTo>
                  <a:cubicBezTo>
                    <a:pt x="78" y="175"/>
                    <a:pt x="78" y="175"/>
                    <a:pt x="78" y="175"/>
                  </a:cubicBezTo>
                  <a:cubicBezTo>
                    <a:pt x="79" y="175"/>
                    <a:pt x="79" y="175"/>
                    <a:pt x="79" y="175"/>
                  </a:cubicBezTo>
                  <a:cubicBezTo>
                    <a:pt x="86" y="171"/>
                    <a:pt x="86" y="171"/>
                    <a:pt x="86" y="171"/>
                  </a:cubicBezTo>
                  <a:cubicBezTo>
                    <a:pt x="87" y="170"/>
                    <a:pt x="87" y="170"/>
                    <a:pt x="87" y="170"/>
                  </a:cubicBezTo>
                  <a:cubicBezTo>
                    <a:pt x="98" y="179"/>
                    <a:pt x="98" y="179"/>
                    <a:pt x="98" y="179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6" y="184"/>
                    <a:pt x="116" y="184"/>
                    <a:pt x="116" y="184"/>
                  </a:cubicBezTo>
                  <a:cubicBezTo>
                    <a:pt x="130" y="171"/>
                    <a:pt x="130" y="171"/>
                    <a:pt x="130" y="171"/>
                  </a:cubicBezTo>
                  <a:cubicBezTo>
                    <a:pt x="132" y="170"/>
                    <a:pt x="133" y="167"/>
                    <a:pt x="134" y="163"/>
                  </a:cubicBezTo>
                  <a:cubicBezTo>
                    <a:pt x="136" y="160"/>
                    <a:pt x="136" y="160"/>
                    <a:pt x="136" y="160"/>
                  </a:cubicBezTo>
                  <a:cubicBezTo>
                    <a:pt x="136" y="159"/>
                    <a:pt x="134" y="155"/>
                    <a:pt x="130" y="148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44" y="149"/>
                    <a:pt x="144" y="149"/>
                    <a:pt x="144" y="149"/>
                  </a:cubicBezTo>
                  <a:cubicBezTo>
                    <a:pt x="150" y="146"/>
                    <a:pt x="150" y="146"/>
                    <a:pt x="150" y="146"/>
                  </a:cubicBezTo>
                  <a:cubicBezTo>
                    <a:pt x="144" y="135"/>
                    <a:pt x="144" y="135"/>
                    <a:pt x="144" y="135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53" y="123"/>
                    <a:pt x="153" y="123"/>
                    <a:pt x="153" y="123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6" y="113"/>
                    <a:pt x="143" y="111"/>
                    <a:pt x="142" y="111"/>
                  </a:cubicBezTo>
                  <a:cubicBezTo>
                    <a:pt x="141" y="111"/>
                    <a:pt x="141" y="111"/>
                    <a:pt x="141" y="111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26" y="107"/>
                    <a:pt x="126" y="107"/>
                    <a:pt x="126" y="107"/>
                  </a:cubicBezTo>
                  <a:cubicBezTo>
                    <a:pt x="123" y="106"/>
                    <a:pt x="120" y="105"/>
                    <a:pt x="118" y="102"/>
                  </a:cubicBezTo>
                  <a:cubicBezTo>
                    <a:pt x="113" y="99"/>
                    <a:pt x="113" y="99"/>
                    <a:pt x="113" y="99"/>
                  </a:cubicBezTo>
                  <a:cubicBezTo>
                    <a:pt x="110" y="97"/>
                    <a:pt x="108" y="95"/>
                    <a:pt x="108" y="93"/>
                  </a:cubicBezTo>
                  <a:cubicBezTo>
                    <a:pt x="107" y="91"/>
                    <a:pt x="108" y="88"/>
                    <a:pt x="110" y="85"/>
                  </a:cubicBezTo>
                  <a:cubicBezTo>
                    <a:pt x="114" y="78"/>
                    <a:pt x="117" y="73"/>
                    <a:pt x="117" y="69"/>
                  </a:cubicBezTo>
                  <a:cubicBezTo>
                    <a:pt x="117" y="64"/>
                    <a:pt x="117" y="64"/>
                    <a:pt x="117" y="64"/>
                  </a:cubicBezTo>
                  <a:cubicBezTo>
                    <a:pt x="120" y="64"/>
                    <a:pt x="120" y="64"/>
                    <a:pt x="120" y="64"/>
                  </a:cubicBezTo>
                  <a:cubicBezTo>
                    <a:pt x="129" y="65"/>
                    <a:pt x="129" y="65"/>
                    <a:pt x="129" y="65"/>
                  </a:cubicBezTo>
                  <a:cubicBezTo>
                    <a:pt x="130" y="64"/>
                    <a:pt x="131" y="60"/>
                    <a:pt x="132" y="53"/>
                  </a:cubicBezTo>
                  <a:cubicBezTo>
                    <a:pt x="130" y="52"/>
                    <a:pt x="130" y="52"/>
                    <a:pt x="130" y="52"/>
                  </a:cubicBezTo>
                  <a:cubicBezTo>
                    <a:pt x="123" y="57"/>
                    <a:pt x="118" y="59"/>
                    <a:pt x="115" y="61"/>
                  </a:cubicBezTo>
                  <a:cubicBezTo>
                    <a:pt x="110" y="62"/>
                    <a:pt x="105" y="59"/>
                    <a:pt x="97" y="54"/>
                  </a:cubicBezTo>
                  <a:cubicBezTo>
                    <a:pt x="97" y="53"/>
                    <a:pt x="97" y="53"/>
                    <a:pt x="97" y="53"/>
                  </a:cubicBezTo>
                  <a:lnTo>
                    <a:pt x="96" y="5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5038726" y="2884140"/>
              <a:ext cx="153988" cy="217488"/>
            </a:xfrm>
            <a:custGeom>
              <a:avLst/>
              <a:gdLst>
                <a:gd name="T0" fmla="*/ 24 w 41"/>
                <a:gd name="T1" fmla="*/ 1 h 58"/>
                <a:gd name="T2" fmla="*/ 23 w 41"/>
                <a:gd name="T3" fmla="*/ 0 h 58"/>
                <a:gd name="T4" fmla="*/ 17 w 41"/>
                <a:gd name="T5" fmla="*/ 7 h 58"/>
                <a:gd name="T6" fmla="*/ 15 w 41"/>
                <a:gd name="T7" fmla="*/ 6 h 58"/>
                <a:gd name="T8" fmla="*/ 15 w 41"/>
                <a:gd name="T9" fmla="*/ 6 h 58"/>
                <a:gd name="T10" fmla="*/ 15 w 41"/>
                <a:gd name="T11" fmla="*/ 7 h 58"/>
                <a:gd name="T12" fmla="*/ 12 w 41"/>
                <a:gd name="T13" fmla="*/ 10 h 58"/>
                <a:gd name="T14" fmla="*/ 10 w 41"/>
                <a:gd name="T15" fmla="*/ 11 h 58"/>
                <a:gd name="T16" fmla="*/ 6 w 41"/>
                <a:gd name="T17" fmla="*/ 13 h 58"/>
                <a:gd name="T18" fmla="*/ 5 w 41"/>
                <a:gd name="T19" fmla="*/ 16 h 58"/>
                <a:gd name="T20" fmla="*/ 3 w 41"/>
                <a:gd name="T21" fmla="*/ 25 h 58"/>
                <a:gd name="T22" fmla="*/ 1 w 41"/>
                <a:gd name="T23" fmla="*/ 30 h 58"/>
                <a:gd name="T24" fmla="*/ 1 w 41"/>
                <a:gd name="T25" fmla="*/ 39 h 58"/>
                <a:gd name="T26" fmla="*/ 3 w 41"/>
                <a:gd name="T27" fmla="*/ 51 h 58"/>
                <a:gd name="T28" fmla="*/ 10 w 41"/>
                <a:gd name="T29" fmla="*/ 56 h 58"/>
                <a:gd name="T30" fmla="*/ 19 w 41"/>
                <a:gd name="T31" fmla="*/ 58 h 58"/>
                <a:gd name="T32" fmla="*/ 28 w 41"/>
                <a:gd name="T33" fmla="*/ 55 h 58"/>
                <a:gd name="T34" fmla="*/ 26 w 41"/>
                <a:gd name="T35" fmla="*/ 50 h 58"/>
                <a:gd name="T36" fmla="*/ 26 w 41"/>
                <a:gd name="T37" fmla="*/ 49 h 58"/>
                <a:gd name="T38" fmla="*/ 26 w 41"/>
                <a:gd name="T39" fmla="*/ 49 h 58"/>
                <a:gd name="T40" fmla="*/ 27 w 41"/>
                <a:gd name="T41" fmla="*/ 45 h 58"/>
                <a:gd name="T42" fmla="*/ 27 w 41"/>
                <a:gd name="T43" fmla="*/ 45 h 58"/>
                <a:gd name="T44" fmla="*/ 31 w 41"/>
                <a:gd name="T45" fmla="*/ 37 h 58"/>
                <a:gd name="T46" fmla="*/ 39 w 41"/>
                <a:gd name="T47" fmla="*/ 37 h 58"/>
                <a:gd name="T48" fmla="*/ 41 w 41"/>
                <a:gd name="T49" fmla="*/ 37 h 58"/>
                <a:gd name="T50" fmla="*/ 33 w 41"/>
                <a:gd name="T51" fmla="*/ 24 h 58"/>
                <a:gd name="T52" fmla="*/ 30 w 41"/>
                <a:gd name="T53" fmla="*/ 20 h 58"/>
                <a:gd name="T54" fmla="*/ 27 w 41"/>
                <a:gd name="T55" fmla="*/ 9 h 58"/>
                <a:gd name="T56" fmla="*/ 24 w 41"/>
                <a:gd name="T57" fmla="*/ 1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1" h="58">
                  <a:moveTo>
                    <a:pt x="24" y="1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21" y="0"/>
                    <a:pt x="19" y="2"/>
                    <a:pt x="17" y="7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6" y="21"/>
                    <a:pt x="5" y="24"/>
                    <a:pt x="3" y="25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1" y="31"/>
                    <a:pt x="0" y="34"/>
                    <a:pt x="1" y="39"/>
                  </a:cubicBezTo>
                  <a:cubicBezTo>
                    <a:pt x="3" y="51"/>
                    <a:pt x="3" y="51"/>
                    <a:pt x="3" y="51"/>
                  </a:cubicBezTo>
                  <a:cubicBezTo>
                    <a:pt x="4" y="52"/>
                    <a:pt x="6" y="54"/>
                    <a:pt x="10" y="56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1" y="58"/>
                    <a:pt x="25" y="57"/>
                    <a:pt x="28" y="55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0" y="34"/>
                    <a:pt x="37" y="30"/>
                    <a:pt x="33" y="24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9" y="17"/>
                    <a:pt x="27" y="13"/>
                    <a:pt x="27" y="9"/>
                  </a:cubicBezTo>
                  <a:cubicBezTo>
                    <a:pt x="26" y="5"/>
                    <a:pt x="25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6" name="Freeform 26"/>
            <p:cNvSpPr>
              <a:spLocks/>
            </p:cNvSpPr>
            <p:nvPr/>
          </p:nvSpPr>
          <p:spPr bwMode="auto">
            <a:xfrm>
              <a:off x="4891088" y="2785715"/>
              <a:ext cx="200025" cy="214313"/>
            </a:xfrm>
            <a:custGeom>
              <a:avLst/>
              <a:gdLst>
                <a:gd name="T0" fmla="*/ 26 w 53"/>
                <a:gd name="T1" fmla="*/ 12 h 57"/>
                <a:gd name="T2" fmla="*/ 26 w 53"/>
                <a:gd name="T3" fmla="*/ 13 h 57"/>
                <a:gd name="T4" fmla="*/ 24 w 53"/>
                <a:gd name="T5" fmla="*/ 13 h 57"/>
                <a:gd name="T6" fmla="*/ 19 w 53"/>
                <a:gd name="T7" fmla="*/ 12 h 57"/>
                <a:gd name="T8" fmla="*/ 19 w 53"/>
                <a:gd name="T9" fmla="*/ 14 h 57"/>
                <a:gd name="T10" fmla="*/ 19 w 53"/>
                <a:gd name="T11" fmla="*/ 15 h 57"/>
                <a:gd name="T12" fmla="*/ 18 w 53"/>
                <a:gd name="T13" fmla="*/ 15 h 57"/>
                <a:gd name="T14" fmla="*/ 9 w 53"/>
                <a:gd name="T15" fmla="*/ 19 h 57"/>
                <a:gd name="T16" fmla="*/ 9 w 53"/>
                <a:gd name="T17" fmla="*/ 20 h 57"/>
                <a:gd name="T18" fmla="*/ 12 w 53"/>
                <a:gd name="T19" fmla="*/ 28 h 57"/>
                <a:gd name="T20" fmla="*/ 12 w 53"/>
                <a:gd name="T21" fmla="*/ 29 h 57"/>
                <a:gd name="T22" fmla="*/ 12 w 53"/>
                <a:gd name="T23" fmla="*/ 30 h 57"/>
                <a:gd name="T24" fmla="*/ 2 w 53"/>
                <a:gd name="T25" fmla="*/ 41 h 57"/>
                <a:gd name="T26" fmla="*/ 0 w 53"/>
                <a:gd name="T27" fmla="*/ 45 h 57"/>
                <a:gd name="T28" fmla="*/ 2 w 53"/>
                <a:gd name="T29" fmla="*/ 48 h 57"/>
                <a:gd name="T30" fmla="*/ 7 w 53"/>
                <a:gd name="T31" fmla="*/ 50 h 57"/>
                <a:gd name="T32" fmla="*/ 10 w 53"/>
                <a:gd name="T33" fmla="*/ 50 h 57"/>
                <a:gd name="T34" fmla="*/ 20 w 53"/>
                <a:gd name="T35" fmla="*/ 53 h 57"/>
                <a:gd name="T36" fmla="*/ 24 w 53"/>
                <a:gd name="T37" fmla="*/ 55 h 57"/>
                <a:gd name="T38" fmla="*/ 31 w 53"/>
                <a:gd name="T39" fmla="*/ 57 h 57"/>
                <a:gd name="T40" fmla="*/ 36 w 53"/>
                <a:gd name="T41" fmla="*/ 53 h 57"/>
                <a:gd name="T42" fmla="*/ 39 w 53"/>
                <a:gd name="T43" fmla="*/ 49 h 57"/>
                <a:gd name="T44" fmla="*/ 42 w 53"/>
                <a:gd name="T45" fmla="*/ 42 h 57"/>
                <a:gd name="T46" fmla="*/ 40 w 53"/>
                <a:gd name="T47" fmla="*/ 33 h 57"/>
                <a:gd name="T48" fmla="*/ 43 w 53"/>
                <a:gd name="T49" fmla="*/ 34 h 57"/>
                <a:gd name="T50" fmla="*/ 48 w 53"/>
                <a:gd name="T51" fmla="*/ 34 h 57"/>
                <a:gd name="T52" fmla="*/ 50 w 53"/>
                <a:gd name="T53" fmla="*/ 33 h 57"/>
                <a:gd name="T54" fmla="*/ 51 w 53"/>
                <a:gd name="T55" fmla="*/ 31 h 57"/>
                <a:gd name="T56" fmla="*/ 47 w 53"/>
                <a:gd name="T57" fmla="*/ 19 h 57"/>
                <a:gd name="T58" fmla="*/ 48 w 53"/>
                <a:gd name="T59" fmla="*/ 15 h 57"/>
                <a:gd name="T60" fmla="*/ 53 w 53"/>
                <a:gd name="T61" fmla="*/ 11 h 57"/>
                <a:gd name="T62" fmla="*/ 53 w 53"/>
                <a:gd name="T63" fmla="*/ 11 h 57"/>
                <a:gd name="T64" fmla="*/ 52 w 53"/>
                <a:gd name="T65" fmla="*/ 9 h 57"/>
                <a:gd name="T66" fmla="*/ 43 w 53"/>
                <a:gd name="T67" fmla="*/ 9 h 57"/>
                <a:gd name="T68" fmla="*/ 43 w 53"/>
                <a:gd name="T69" fmla="*/ 9 h 57"/>
                <a:gd name="T70" fmla="*/ 34 w 53"/>
                <a:gd name="T71" fmla="*/ 3 h 57"/>
                <a:gd name="T72" fmla="*/ 24 w 53"/>
                <a:gd name="T73" fmla="*/ 1 h 57"/>
                <a:gd name="T74" fmla="*/ 22 w 53"/>
                <a:gd name="T75" fmla="*/ 1 h 57"/>
                <a:gd name="T76" fmla="*/ 25 w 53"/>
                <a:gd name="T77" fmla="*/ 5 h 57"/>
                <a:gd name="T78" fmla="*/ 26 w 53"/>
                <a:gd name="T79" fmla="*/ 12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3" h="57">
                  <a:moveTo>
                    <a:pt x="26" y="12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8" y="23"/>
                    <a:pt x="9" y="25"/>
                    <a:pt x="12" y="28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9" y="34"/>
                    <a:pt x="6" y="38"/>
                    <a:pt x="2" y="41"/>
                  </a:cubicBezTo>
                  <a:cubicBezTo>
                    <a:pt x="0" y="42"/>
                    <a:pt x="0" y="43"/>
                    <a:pt x="0" y="45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5" y="50"/>
                    <a:pt x="18" y="51"/>
                    <a:pt x="20" y="53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6" y="57"/>
                    <a:pt x="29" y="57"/>
                    <a:pt x="31" y="57"/>
                  </a:cubicBezTo>
                  <a:cubicBezTo>
                    <a:pt x="32" y="57"/>
                    <a:pt x="34" y="56"/>
                    <a:pt x="36" y="53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50" y="33"/>
                    <a:pt x="50" y="33"/>
                    <a:pt x="50" y="33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47" y="19"/>
                    <a:pt x="47" y="19"/>
                    <a:pt x="47" y="19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50" y="13"/>
                    <a:pt x="51" y="12"/>
                    <a:pt x="53" y="11"/>
                  </a:cubicBezTo>
                  <a:cubicBezTo>
                    <a:pt x="53" y="11"/>
                    <a:pt x="53" y="11"/>
                    <a:pt x="53" y="11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0" y="0"/>
                    <a:pt x="27" y="0"/>
                    <a:pt x="24" y="1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3"/>
                    <a:pt x="22" y="5"/>
                    <a:pt x="25" y="5"/>
                  </a:cubicBezTo>
                  <a:cubicBezTo>
                    <a:pt x="27" y="7"/>
                    <a:pt x="28" y="9"/>
                    <a:pt x="26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7" name="Freeform 27"/>
            <p:cNvSpPr>
              <a:spLocks/>
            </p:cNvSpPr>
            <p:nvPr/>
          </p:nvSpPr>
          <p:spPr bwMode="auto">
            <a:xfrm>
              <a:off x="5229226" y="2361852"/>
              <a:ext cx="706438" cy="673100"/>
            </a:xfrm>
            <a:custGeom>
              <a:avLst/>
              <a:gdLst>
                <a:gd name="T0" fmla="*/ 80 w 188"/>
                <a:gd name="T1" fmla="*/ 37 h 179"/>
                <a:gd name="T2" fmla="*/ 70 w 188"/>
                <a:gd name="T3" fmla="*/ 40 h 179"/>
                <a:gd name="T4" fmla="*/ 58 w 188"/>
                <a:gd name="T5" fmla="*/ 46 h 179"/>
                <a:gd name="T6" fmla="*/ 46 w 188"/>
                <a:gd name="T7" fmla="*/ 56 h 179"/>
                <a:gd name="T8" fmla="*/ 45 w 188"/>
                <a:gd name="T9" fmla="*/ 58 h 179"/>
                <a:gd name="T10" fmla="*/ 34 w 188"/>
                <a:gd name="T11" fmla="*/ 70 h 179"/>
                <a:gd name="T12" fmla="*/ 21 w 188"/>
                <a:gd name="T13" fmla="*/ 69 h 179"/>
                <a:gd name="T14" fmla="*/ 15 w 188"/>
                <a:gd name="T15" fmla="*/ 63 h 179"/>
                <a:gd name="T16" fmla="*/ 17 w 188"/>
                <a:gd name="T17" fmla="*/ 86 h 179"/>
                <a:gd name="T18" fmla="*/ 2 w 188"/>
                <a:gd name="T19" fmla="*/ 110 h 179"/>
                <a:gd name="T20" fmla="*/ 0 w 188"/>
                <a:gd name="T21" fmla="*/ 113 h 179"/>
                <a:gd name="T22" fmla="*/ 16 w 188"/>
                <a:gd name="T23" fmla="*/ 119 h 179"/>
                <a:gd name="T24" fmla="*/ 17 w 188"/>
                <a:gd name="T25" fmla="*/ 120 h 179"/>
                <a:gd name="T26" fmla="*/ 23 w 188"/>
                <a:gd name="T27" fmla="*/ 124 h 179"/>
                <a:gd name="T28" fmla="*/ 24 w 188"/>
                <a:gd name="T29" fmla="*/ 124 h 179"/>
                <a:gd name="T30" fmla="*/ 39 w 188"/>
                <a:gd name="T31" fmla="*/ 136 h 179"/>
                <a:gd name="T32" fmla="*/ 56 w 188"/>
                <a:gd name="T33" fmla="*/ 112 h 179"/>
                <a:gd name="T34" fmla="*/ 61 w 188"/>
                <a:gd name="T35" fmla="*/ 106 h 179"/>
                <a:gd name="T36" fmla="*/ 74 w 188"/>
                <a:gd name="T37" fmla="*/ 101 h 179"/>
                <a:gd name="T38" fmla="*/ 87 w 188"/>
                <a:gd name="T39" fmla="*/ 99 h 179"/>
                <a:gd name="T40" fmla="*/ 94 w 188"/>
                <a:gd name="T41" fmla="*/ 110 h 179"/>
                <a:gd name="T42" fmla="*/ 95 w 188"/>
                <a:gd name="T43" fmla="*/ 119 h 179"/>
                <a:gd name="T44" fmla="*/ 92 w 188"/>
                <a:gd name="T45" fmla="*/ 134 h 179"/>
                <a:gd name="T46" fmla="*/ 92 w 188"/>
                <a:gd name="T47" fmla="*/ 135 h 179"/>
                <a:gd name="T48" fmla="*/ 85 w 188"/>
                <a:gd name="T49" fmla="*/ 156 h 179"/>
                <a:gd name="T50" fmla="*/ 92 w 188"/>
                <a:gd name="T51" fmla="*/ 152 h 179"/>
                <a:gd name="T52" fmla="*/ 97 w 188"/>
                <a:gd name="T53" fmla="*/ 154 h 179"/>
                <a:gd name="T54" fmla="*/ 96 w 188"/>
                <a:gd name="T55" fmla="*/ 160 h 179"/>
                <a:gd name="T56" fmla="*/ 92 w 188"/>
                <a:gd name="T57" fmla="*/ 167 h 179"/>
                <a:gd name="T58" fmla="*/ 89 w 188"/>
                <a:gd name="T59" fmla="*/ 172 h 179"/>
                <a:gd name="T60" fmla="*/ 84 w 188"/>
                <a:gd name="T61" fmla="*/ 173 h 179"/>
                <a:gd name="T62" fmla="*/ 79 w 188"/>
                <a:gd name="T63" fmla="*/ 179 h 179"/>
                <a:gd name="T64" fmla="*/ 99 w 188"/>
                <a:gd name="T65" fmla="*/ 164 h 179"/>
                <a:gd name="T66" fmla="*/ 130 w 188"/>
                <a:gd name="T67" fmla="*/ 133 h 179"/>
                <a:gd name="T68" fmla="*/ 136 w 188"/>
                <a:gd name="T69" fmla="*/ 130 h 179"/>
                <a:gd name="T70" fmla="*/ 152 w 188"/>
                <a:gd name="T71" fmla="*/ 126 h 179"/>
                <a:gd name="T72" fmla="*/ 163 w 188"/>
                <a:gd name="T73" fmla="*/ 104 h 179"/>
                <a:gd name="T74" fmla="*/ 188 w 188"/>
                <a:gd name="T75" fmla="*/ 78 h 179"/>
                <a:gd name="T76" fmla="*/ 182 w 188"/>
                <a:gd name="T77" fmla="*/ 60 h 179"/>
                <a:gd name="T78" fmla="*/ 173 w 188"/>
                <a:gd name="T79" fmla="*/ 58 h 179"/>
                <a:gd name="T80" fmla="*/ 171 w 188"/>
                <a:gd name="T81" fmla="*/ 54 h 179"/>
                <a:gd name="T82" fmla="*/ 158 w 188"/>
                <a:gd name="T83" fmla="*/ 22 h 179"/>
                <a:gd name="T84" fmla="*/ 154 w 188"/>
                <a:gd name="T85" fmla="*/ 6 h 179"/>
                <a:gd name="T86" fmla="*/ 147 w 188"/>
                <a:gd name="T87" fmla="*/ 12 h 179"/>
                <a:gd name="T88" fmla="*/ 134 w 188"/>
                <a:gd name="T89" fmla="*/ 5 h 179"/>
                <a:gd name="T90" fmla="*/ 124 w 188"/>
                <a:gd name="T91" fmla="*/ 6 h 179"/>
                <a:gd name="T92" fmla="*/ 114 w 188"/>
                <a:gd name="T93" fmla="*/ 2 h 179"/>
                <a:gd name="T94" fmla="*/ 114 w 188"/>
                <a:gd name="T95" fmla="*/ 15 h 179"/>
                <a:gd name="T96" fmla="*/ 113 w 188"/>
                <a:gd name="T97" fmla="*/ 16 h 179"/>
                <a:gd name="T98" fmla="*/ 104 w 188"/>
                <a:gd name="T99" fmla="*/ 24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88" h="179">
                  <a:moveTo>
                    <a:pt x="86" y="23"/>
                  </a:moveTo>
                  <a:cubicBezTo>
                    <a:pt x="81" y="30"/>
                    <a:pt x="81" y="30"/>
                    <a:pt x="81" y="30"/>
                  </a:cubicBezTo>
                  <a:cubicBezTo>
                    <a:pt x="80" y="31"/>
                    <a:pt x="80" y="33"/>
                    <a:pt x="80" y="3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58" y="46"/>
                    <a:pt x="58" y="46"/>
                    <a:pt x="58" y="46"/>
                  </a:cubicBezTo>
                  <a:cubicBezTo>
                    <a:pt x="58" y="46"/>
                    <a:pt x="58" y="46"/>
                    <a:pt x="58" y="46"/>
                  </a:cubicBezTo>
                  <a:cubicBezTo>
                    <a:pt x="51" y="50"/>
                    <a:pt x="51" y="50"/>
                    <a:pt x="51" y="50"/>
                  </a:cubicBezTo>
                  <a:cubicBezTo>
                    <a:pt x="46" y="56"/>
                    <a:pt x="46" y="56"/>
                    <a:pt x="46" y="56"/>
                  </a:cubicBezTo>
                  <a:cubicBezTo>
                    <a:pt x="46" y="56"/>
                    <a:pt x="46" y="56"/>
                    <a:pt x="46" y="56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35" y="69"/>
                    <a:pt x="35" y="69"/>
                    <a:pt x="35" y="69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27" y="74"/>
                    <a:pt x="27" y="74"/>
                    <a:pt x="27" y="74"/>
                  </a:cubicBezTo>
                  <a:cubicBezTo>
                    <a:pt x="21" y="70"/>
                    <a:pt x="21" y="70"/>
                    <a:pt x="21" y="70"/>
                  </a:cubicBezTo>
                  <a:cubicBezTo>
                    <a:pt x="21" y="69"/>
                    <a:pt x="21" y="69"/>
                    <a:pt x="21" y="69"/>
                  </a:cubicBezTo>
                  <a:cubicBezTo>
                    <a:pt x="21" y="69"/>
                    <a:pt x="21" y="69"/>
                    <a:pt x="21" y="69"/>
                  </a:cubicBezTo>
                  <a:cubicBezTo>
                    <a:pt x="21" y="69"/>
                    <a:pt x="21" y="69"/>
                    <a:pt x="21" y="69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4" y="78"/>
                    <a:pt x="14" y="78"/>
                    <a:pt x="14" y="78"/>
                  </a:cubicBezTo>
                  <a:cubicBezTo>
                    <a:pt x="17" y="86"/>
                    <a:pt x="17" y="86"/>
                    <a:pt x="17" y="86"/>
                  </a:cubicBezTo>
                  <a:cubicBezTo>
                    <a:pt x="11" y="92"/>
                    <a:pt x="11" y="92"/>
                    <a:pt x="11" y="92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2" y="110"/>
                    <a:pt x="2" y="110"/>
                    <a:pt x="2" y="110"/>
                  </a:cubicBezTo>
                  <a:cubicBezTo>
                    <a:pt x="2" y="110"/>
                    <a:pt x="2" y="110"/>
                    <a:pt x="2" y="110"/>
                  </a:cubicBezTo>
                  <a:cubicBezTo>
                    <a:pt x="2" y="110"/>
                    <a:pt x="2" y="110"/>
                    <a:pt x="2" y="11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" y="116"/>
                    <a:pt x="1" y="116"/>
                    <a:pt x="1" y="116"/>
                  </a:cubicBezTo>
                  <a:cubicBezTo>
                    <a:pt x="4" y="116"/>
                    <a:pt x="4" y="116"/>
                    <a:pt x="4" y="116"/>
                  </a:cubicBezTo>
                  <a:cubicBezTo>
                    <a:pt x="16" y="119"/>
                    <a:pt x="16" y="119"/>
                    <a:pt x="16" y="119"/>
                  </a:cubicBezTo>
                  <a:cubicBezTo>
                    <a:pt x="16" y="119"/>
                    <a:pt x="16" y="119"/>
                    <a:pt x="16" y="119"/>
                  </a:cubicBezTo>
                  <a:cubicBezTo>
                    <a:pt x="17" y="119"/>
                    <a:pt x="17" y="119"/>
                    <a:pt x="17" y="119"/>
                  </a:cubicBezTo>
                  <a:cubicBezTo>
                    <a:pt x="17" y="120"/>
                    <a:pt x="17" y="120"/>
                    <a:pt x="17" y="120"/>
                  </a:cubicBezTo>
                  <a:cubicBezTo>
                    <a:pt x="17" y="120"/>
                    <a:pt x="17" y="120"/>
                    <a:pt x="17" y="120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23" y="124"/>
                    <a:pt x="23" y="124"/>
                    <a:pt x="23" y="124"/>
                  </a:cubicBezTo>
                  <a:cubicBezTo>
                    <a:pt x="23" y="124"/>
                    <a:pt x="23" y="124"/>
                    <a:pt x="23" y="124"/>
                  </a:cubicBezTo>
                  <a:cubicBezTo>
                    <a:pt x="24" y="124"/>
                    <a:pt x="24" y="124"/>
                    <a:pt x="24" y="124"/>
                  </a:cubicBezTo>
                  <a:cubicBezTo>
                    <a:pt x="24" y="124"/>
                    <a:pt x="24" y="124"/>
                    <a:pt x="24" y="124"/>
                  </a:cubicBezTo>
                  <a:cubicBezTo>
                    <a:pt x="25" y="126"/>
                    <a:pt x="26" y="127"/>
                    <a:pt x="26" y="129"/>
                  </a:cubicBezTo>
                  <a:cubicBezTo>
                    <a:pt x="27" y="132"/>
                    <a:pt x="27" y="132"/>
                    <a:pt x="27" y="132"/>
                  </a:cubicBezTo>
                  <a:cubicBezTo>
                    <a:pt x="39" y="136"/>
                    <a:pt x="39" y="136"/>
                    <a:pt x="39" y="136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6" y="130"/>
                    <a:pt x="46" y="130"/>
                    <a:pt x="46" y="130"/>
                  </a:cubicBezTo>
                  <a:cubicBezTo>
                    <a:pt x="56" y="112"/>
                    <a:pt x="56" y="112"/>
                    <a:pt x="56" y="112"/>
                  </a:cubicBezTo>
                  <a:cubicBezTo>
                    <a:pt x="56" y="112"/>
                    <a:pt x="56" y="112"/>
                    <a:pt x="56" y="112"/>
                  </a:cubicBezTo>
                  <a:cubicBezTo>
                    <a:pt x="56" y="112"/>
                    <a:pt x="56" y="112"/>
                    <a:pt x="56" y="112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6" y="98"/>
                    <a:pt x="78" y="96"/>
                    <a:pt x="80" y="96"/>
                  </a:cubicBezTo>
                  <a:cubicBezTo>
                    <a:pt x="81" y="96"/>
                    <a:pt x="83" y="97"/>
                    <a:pt x="86" y="99"/>
                  </a:cubicBezTo>
                  <a:cubicBezTo>
                    <a:pt x="87" y="99"/>
                    <a:pt x="87" y="99"/>
                    <a:pt x="87" y="99"/>
                  </a:cubicBezTo>
                  <a:cubicBezTo>
                    <a:pt x="87" y="100"/>
                    <a:pt x="87" y="100"/>
                    <a:pt x="87" y="100"/>
                  </a:cubicBezTo>
                  <a:cubicBezTo>
                    <a:pt x="94" y="110"/>
                    <a:pt x="94" y="110"/>
                    <a:pt x="94" y="110"/>
                  </a:cubicBezTo>
                  <a:cubicBezTo>
                    <a:pt x="94" y="110"/>
                    <a:pt x="94" y="110"/>
                    <a:pt x="94" y="110"/>
                  </a:cubicBezTo>
                  <a:cubicBezTo>
                    <a:pt x="94" y="110"/>
                    <a:pt x="94" y="110"/>
                    <a:pt x="94" y="110"/>
                  </a:cubicBezTo>
                  <a:cubicBezTo>
                    <a:pt x="94" y="111"/>
                    <a:pt x="94" y="111"/>
                    <a:pt x="94" y="111"/>
                  </a:cubicBezTo>
                  <a:cubicBezTo>
                    <a:pt x="95" y="119"/>
                    <a:pt x="95" y="119"/>
                    <a:pt x="95" y="119"/>
                  </a:cubicBezTo>
                  <a:cubicBezTo>
                    <a:pt x="94" y="127"/>
                    <a:pt x="94" y="127"/>
                    <a:pt x="94" y="127"/>
                  </a:cubicBezTo>
                  <a:cubicBezTo>
                    <a:pt x="94" y="127"/>
                    <a:pt x="94" y="127"/>
                    <a:pt x="94" y="127"/>
                  </a:cubicBezTo>
                  <a:cubicBezTo>
                    <a:pt x="92" y="134"/>
                    <a:pt x="92" y="134"/>
                    <a:pt x="92" y="134"/>
                  </a:cubicBezTo>
                  <a:cubicBezTo>
                    <a:pt x="92" y="134"/>
                    <a:pt x="92" y="134"/>
                    <a:pt x="92" y="134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87" y="142"/>
                    <a:pt x="87" y="142"/>
                    <a:pt x="87" y="142"/>
                  </a:cubicBezTo>
                  <a:cubicBezTo>
                    <a:pt x="84" y="147"/>
                    <a:pt x="84" y="147"/>
                    <a:pt x="84" y="147"/>
                  </a:cubicBezTo>
                  <a:cubicBezTo>
                    <a:pt x="85" y="156"/>
                    <a:pt x="85" y="156"/>
                    <a:pt x="85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2" y="151"/>
                    <a:pt x="92" y="151"/>
                    <a:pt x="9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97" y="154"/>
                    <a:pt x="97" y="154"/>
                    <a:pt x="97" y="154"/>
                  </a:cubicBezTo>
                  <a:cubicBezTo>
                    <a:pt x="97" y="154"/>
                    <a:pt x="97" y="154"/>
                    <a:pt x="97" y="154"/>
                  </a:cubicBezTo>
                  <a:cubicBezTo>
                    <a:pt x="97" y="160"/>
                    <a:pt x="97" y="160"/>
                    <a:pt x="97" y="160"/>
                  </a:cubicBezTo>
                  <a:cubicBezTo>
                    <a:pt x="96" y="160"/>
                    <a:pt x="96" y="160"/>
                    <a:pt x="96" y="160"/>
                  </a:cubicBezTo>
                  <a:cubicBezTo>
                    <a:pt x="93" y="162"/>
                    <a:pt x="93" y="162"/>
                    <a:pt x="93" y="162"/>
                  </a:cubicBezTo>
                  <a:cubicBezTo>
                    <a:pt x="92" y="164"/>
                    <a:pt x="92" y="164"/>
                    <a:pt x="92" y="164"/>
                  </a:cubicBezTo>
                  <a:cubicBezTo>
                    <a:pt x="92" y="167"/>
                    <a:pt x="92" y="167"/>
                    <a:pt x="92" y="167"/>
                  </a:cubicBezTo>
                  <a:cubicBezTo>
                    <a:pt x="91" y="168"/>
                    <a:pt x="91" y="168"/>
                    <a:pt x="91" y="168"/>
                  </a:cubicBezTo>
                  <a:cubicBezTo>
                    <a:pt x="91" y="168"/>
                    <a:pt x="91" y="168"/>
                    <a:pt x="91" y="168"/>
                  </a:cubicBezTo>
                  <a:cubicBezTo>
                    <a:pt x="89" y="172"/>
                    <a:pt x="89" y="172"/>
                    <a:pt x="89" y="172"/>
                  </a:cubicBezTo>
                  <a:cubicBezTo>
                    <a:pt x="88" y="172"/>
                    <a:pt x="88" y="172"/>
                    <a:pt x="88" y="172"/>
                  </a:cubicBezTo>
                  <a:cubicBezTo>
                    <a:pt x="88" y="172"/>
                    <a:pt x="88" y="172"/>
                    <a:pt x="88" y="172"/>
                  </a:cubicBezTo>
                  <a:cubicBezTo>
                    <a:pt x="84" y="173"/>
                    <a:pt x="84" y="173"/>
                    <a:pt x="84" y="173"/>
                  </a:cubicBezTo>
                  <a:cubicBezTo>
                    <a:pt x="81" y="174"/>
                    <a:pt x="81" y="174"/>
                    <a:pt x="81" y="174"/>
                  </a:cubicBezTo>
                  <a:cubicBezTo>
                    <a:pt x="79" y="178"/>
                    <a:pt x="79" y="178"/>
                    <a:pt x="79" y="178"/>
                  </a:cubicBezTo>
                  <a:cubicBezTo>
                    <a:pt x="79" y="179"/>
                    <a:pt x="79" y="179"/>
                    <a:pt x="79" y="179"/>
                  </a:cubicBezTo>
                  <a:cubicBezTo>
                    <a:pt x="92" y="177"/>
                    <a:pt x="92" y="177"/>
                    <a:pt x="92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9" y="164"/>
                    <a:pt x="99" y="164"/>
                    <a:pt x="99" y="164"/>
                  </a:cubicBezTo>
                  <a:cubicBezTo>
                    <a:pt x="99" y="164"/>
                    <a:pt x="99" y="164"/>
                    <a:pt x="99" y="164"/>
                  </a:cubicBezTo>
                  <a:cubicBezTo>
                    <a:pt x="129" y="133"/>
                    <a:pt x="129" y="133"/>
                    <a:pt x="129" y="133"/>
                  </a:cubicBezTo>
                  <a:cubicBezTo>
                    <a:pt x="130" y="133"/>
                    <a:pt x="130" y="133"/>
                    <a:pt x="130" y="133"/>
                  </a:cubicBezTo>
                  <a:cubicBezTo>
                    <a:pt x="136" y="130"/>
                    <a:pt x="136" y="130"/>
                    <a:pt x="136" y="130"/>
                  </a:cubicBezTo>
                  <a:cubicBezTo>
                    <a:pt x="136" y="130"/>
                    <a:pt x="136" y="130"/>
                    <a:pt x="136" y="130"/>
                  </a:cubicBezTo>
                  <a:cubicBezTo>
                    <a:pt x="136" y="130"/>
                    <a:pt x="136" y="130"/>
                    <a:pt x="136" y="130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52" y="126"/>
                    <a:pt x="152" y="126"/>
                    <a:pt x="152" y="126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88" y="78"/>
                    <a:pt x="188" y="78"/>
                    <a:pt x="188" y="78"/>
                  </a:cubicBezTo>
                  <a:cubicBezTo>
                    <a:pt x="188" y="78"/>
                    <a:pt x="188" y="78"/>
                    <a:pt x="188" y="78"/>
                  </a:cubicBezTo>
                  <a:cubicBezTo>
                    <a:pt x="186" y="64"/>
                    <a:pt x="186" y="64"/>
                    <a:pt x="186" y="64"/>
                  </a:cubicBezTo>
                  <a:cubicBezTo>
                    <a:pt x="185" y="63"/>
                    <a:pt x="183" y="62"/>
                    <a:pt x="182" y="61"/>
                  </a:cubicBezTo>
                  <a:cubicBezTo>
                    <a:pt x="182" y="60"/>
                    <a:pt x="182" y="60"/>
                    <a:pt x="182" y="60"/>
                  </a:cubicBezTo>
                  <a:cubicBezTo>
                    <a:pt x="182" y="61"/>
                    <a:pt x="182" y="61"/>
                    <a:pt x="182" y="61"/>
                  </a:cubicBezTo>
                  <a:cubicBezTo>
                    <a:pt x="178" y="61"/>
                    <a:pt x="178" y="61"/>
                    <a:pt x="178" y="61"/>
                  </a:cubicBezTo>
                  <a:cubicBezTo>
                    <a:pt x="176" y="60"/>
                    <a:pt x="174" y="60"/>
                    <a:pt x="173" y="58"/>
                  </a:cubicBezTo>
                  <a:cubicBezTo>
                    <a:pt x="172" y="55"/>
                    <a:pt x="172" y="55"/>
                    <a:pt x="172" y="55"/>
                  </a:cubicBezTo>
                  <a:cubicBezTo>
                    <a:pt x="172" y="55"/>
                    <a:pt x="172" y="55"/>
                    <a:pt x="172" y="55"/>
                  </a:cubicBezTo>
                  <a:cubicBezTo>
                    <a:pt x="171" y="54"/>
                    <a:pt x="171" y="54"/>
                    <a:pt x="171" y="54"/>
                  </a:cubicBezTo>
                  <a:cubicBezTo>
                    <a:pt x="171" y="33"/>
                    <a:pt x="171" y="33"/>
                    <a:pt x="171" y="33"/>
                  </a:cubicBezTo>
                  <a:cubicBezTo>
                    <a:pt x="169" y="32"/>
                    <a:pt x="166" y="30"/>
                    <a:pt x="164" y="28"/>
                  </a:cubicBezTo>
                  <a:cubicBezTo>
                    <a:pt x="158" y="22"/>
                    <a:pt x="158" y="22"/>
                    <a:pt x="158" y="22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3" y="14"/>
                    <a:pt x="153" y="11"/>
                    <a:pt x="153" y="8"/>
                  </a:cubicBezTo>
                  <a:cubicBezTo>
                    <a:pt x="154" y="6"/>
                    <a:pt x="154" y="6"/>
                    <a:pt x="154" y="6"/>
                  </a:cubicBezTo>
                  <a:cubicBezTo>
                    <a:pt x="151" y="2"/>
                    <a:pt x="151" y="2"/>
                    <a:pt x="151" y="2"/>
                  </a:cubicBezTo>
                  <a:cubicBezTo>
                    <a:pt x="150" y="5"/>
                    <a:pt x="150" y="5"/>
                    <a:pt x="150" y="5"/>
                  </a:cubicBezTo>
                  <a:cubicBezTo>
                    <a:pt x="147" y="12"/>
                    <a:pt x="147" y="12"/>
                    <a:pt x="147" y="12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3" y="12"/>
                    <a:pt x="140" y="12"/>
                    <a:pt x="137" y="10"/>
                  </a:cubicBezTo>
                  <a:cubicBezTo>
                    <a:pt x="135" y="10"/>
                    <a:pt x="134" y="8"/>
                    <a:pt x="134" y="5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2" y="4"/>
                    <a:pt x="132" y="4"/>
                    <a:pt x="132" y="4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4" y="15"/>
                    <a:pt x="114" y="15"/>
                    <a:pt x="114" y="15"/>
                  </a:cubicBezTo>
                  <a:cubicBezTo>
                    <a:pt x="113" y="15"/>
                    <a:pt x="113" y="15"/>
                    <a:pt x="113" y="15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06" y="24"/>
                    <a:pt x="106" y="24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93" y="25"/>
                    <a:pt x="93" y="25"/>
                    <a:pt x="93" y="25"/>
                  </a:cubicBezTo>
                  <a:lnTo>
                    <a:pt x="86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8" name="Freeform 28"/>
            <p:cNvSpPr>
              <a:spLocks/>
            </p:cNvSpPr>
            <p:nvPr/>
          </p:nvSpPr>
          <p:spPr bwMode="auto">
            <a:xfrm>
              <a:off x="5387976" y="1955452"/>
              <a:ext cx="1006475" cy="684213"/>
            </a:xfrm>
            <a:custGeom>
              <a:avLst/>
              <a:gdLst>
                <a:gd name="T0" fmla="*/ 47 w 268"/>
                <a:gd name="T1" fmla="*/ 3 h 182"/>
                <a:gd name="T2" fmla="*/ 36 w 268"/>
                <a:gd name="T3" fmla="*/ 6 h 182"/>
                <a:gd name="T4" fmla="*/ 34 w 268"/>
                <a:gd name="T5" fmla="*/ 10 h 182"/>
                <a:gd name="T6" fmla="*/ 29 w 268"/>
                <a:gd name="T7" fmla="*/ 18 h 182"/>
                <a:gd name="T8" fmla="*/ 21 w 268"/>
                <a:gd name="T9" fmla="*/ 24 h 182"/>
                <a:gd name="T10" fmla="*/ 11 w 268"/>
                <a:gd name="T11" fmla="*/ 17 h 182"/>
                <a:gd name="T12" fmla="*/ 0 w 268"/>
                <a:gd name="T13" fmla="*/ 20 h 182"/>
                <a:gd name="T14" fmla="*/ 16 w 268"/>
                <a:gd name="T15" fmla="*/ 30 h 182"/>
                <a:gd name="T16" fmla="*/ 17 w 268"/>
                <a:gd name="T17" fmla="*/ 32 h 182"/>
                <a:gd name="T18" fmla="*/ 18 w 268"/>
                <a:gd name="T19" fmla="*/ 52 h 182"/>
                <a:gd name="T20" fmla="*/ 30 w 268"/>
                <a:gd name="T21" fmla="*/ 76 h 182"/>
                <a:gd name="T22" fmla="*/ 38 w 268"/>
                <a:gd name="T23" fmla="*/ 68 h 182"/>
                <a:gd name="T24" fmla="*/ 49 w 268"/>
                <a:gd name="T25" fmla="*/ 66 h 182"/>
                <a:gd name="T26" fmla="*/ 49 w 268"/>
                <a:gd name="T27" fmla="*/ 66 h 182"/>
                <a:gd name="T28" fmla="*/ 60 w 268"/>
                <a:gd name="T29" fmla="*/ 78 h 182"/>
                <a:gd name="T30" fmla="*/ 63 w 268"/>
                <a:gd name="T31" fmla="*/ 88 h 182"/>
                <a:gd name="T32" fmla="*/ 62 w 268"/>
                <a:gd name="T33" fmla="*/ 98 h 182"/>
                <a:gd name="T34" fmla="*/ 69 w 268"/>
                <a:gd name="T35" fmla="*/ 107 h 182"/>
                <a:gd name="T36" fmla="*/ 79 w 268"/>
                <a:gd name="T37" fmla="*/ 104 h 182"/>
                <a:gd name="T38" fmla="*/ 84 w 268"/>
                <a:gd name="T39" fmla="*/ 109 h 182"/>
                <a:gd name="T40" fmla="*/ 96 w 268"/>
                <a:gd name="T41" fmla="*/ 114 h 182"/>
                <a:gd name="T42" fmla="*/ 105 w 268"/>
                <a:gd name="T43" fmla="*/ 111 h 182"/>
                <a:gd name="T44" fmla="*/ 110 w 268"/>
                <a:gd name="T45" fmla="*/ 106 h 182"/>
                <a:gd name="T46" fmla="*/ 116 w 268"/>
                <a:gd name="T47" fmla="*/ 121 h 182"/>
                <a:gd name="T48" fmla="*/ 131 w 268"/>
                <a:gd name="T49" fmla="*/ 137 h 182"/>
                <a:gd name="T50" fmla="*/ 134 w 268"/>
                <a:gd name="T51" fmla="*/ 162 h 182"/>
                <a:gd name="T52" fmla="*/ 144 w 268"/>
                <a:gd name="T53" fmla="*/ 166 h 182"/>
                <a:gd name="T54" fmla="*/ 150 w 268"/>
                <a:gd name="T55" fmla="*/ 182 h 182"/>
                <a:gd name="T56" fmla="*/ 186 w 268"/>
                <a:gd name="T57" fmla="*/ 152 h 182"/>
                <a:gd name="T58" fmla="*/ 200 w 268"/>
                <a:gd name="T59" fmla="*/ 136 h 182"/>
                <a:gd name="T60" fmla="*/ 226 w 268"/>
                <a:gd name="T61" fmla="*/ 114 h 182"/>
                <a:gd name="T62" fmla="*/ 236 w 268"/>
                <a:gd name="T63" fmla="*/ 106 h 182"/>
                <a:gd name="T64" fmla="*/ 238 w 268"/>
                <a:gd name="T65" fmla="*/ 85 h 182"/>
                <a:gd name="T66" fmla="*/ 247 w 268"/>
                <a:gd name="T67" fmla="*/ 84 h 182"/>
                <a:gd name="T68" fmla="*/ 262 w 268"/>
                <a:gd name="T69" fmla="*/ 99 h 182"/>
                <a:gd name="T70" fmla="*/ 259 w 268"/>
                <a:gd name="T71" fmla="*/ 88 h 182"/>
                <a:gd name="T72" fmla="*/ 268 w 268"/>
                <a:gd name="T73" fmla="*/ 79 h 182"/>
                <a:gd name="T74" fmla="*/ 263 w 268"/>
                <a:gd name="T75" fmla="*/ 63 h 182"/>
                <a:gd name="T76" fmla="*/ 246 w 268"/>
                <a:gd name="T77" fmla="*/ 55 h 182"/>
                <a:gd name="T78" fmla="*/ 240 w 268"/>
                <a:gd name="T79" fmla="*/ 54 h 182"/>
                <a:gd name="T80" fmla="*/ 234 w 268"/>
                <a:gd name="T81" fmla="*/ 55 h 182"/>
                <a:gd name="T82" fmla="*/ 223 w 268"/>
                <a:gd name="T83" fmla="*/ 55 h 182"/>
                <a:gd name="T84" fmla="*/ 222 w 268"/>
                <a:gd name="T85" fmla="*/ 69 h 182"/>
                <a:gd name="T86" fmla="*/ 208 w 268"/>
                <a:gd name="T87" fmla="*/ 72 h 182"/>
                <a:gd name="T88" fmla="*/ 188 w 268"/>
                <a:gd name="T89" fmla="*/ 54 h 182"/>
                <a:gd name="T90" fmla="*/ 183 w 268"/>
                <a:gd name="T91" fmla="*/ 44 h 182"/>
                <a:gd name="T92" fmla="*/ 184 w 268"/>
                <a:gd name="T93" fmla="*/ 50 h 182"/>
                <a:gd name="T94" fmla="*/ 179 w 268"/>
                <a:gd name="T95" fmla="*/ 60 h 182"/>
                <a:gd name="T96" fmla="*/ 168 w 268"/>
                <a:gd name="T97" fmla="*/ 57 h 182"/>
                <a:gd name="T98" fmla="*/ 166 w 268"/>
                <a:gd name="T99" fmla="*/ 47 h 182"/>
                <a:gd name="T100" fmla="*/ 156 w 268"/>
                <a:gd name="T101" fmla="*/ 43 h 182"/>
                <a:gd name="T102" fmla="*/ 144 w 268"/>
                <a:gd name="T103" fmla="*/ 35 h 182"/>
                <a:gd name="T104" fmla="*/ 128 w 268"/>
                <a:gd name="T105" fmla="*/ 29 h 182"/>
                <a:gd name="T106" fmla="*/ 117 w 268"/>
                <a:gd name="T107" fmla="*/ 34 h 182"/>
                <a:gd name="T108" fmla="*/ 112 w 268"/>
                <a:gd name="T109" fmla="*/ 24 h 182"/>
                <a:gd name="T110" fmla="*/ 98 w 268"/>
                <a:gd name="T111" fmla="*/ 24 h 182"/>
                <a:gd name="T112" fmla="*/ 82 w 268"/>
                <a:gd name="T113" fmla="*/ 27 h 182"/>
                <a:gd name="T114" fmla="*/ 67 w 268"/>
                <a:gd name="T115" fmla="*/ 2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8" h="182">
                  <a:moveTo>
                    <a:pt x="52" y="9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9" y="18"/>
                    <a:pt x="29" y="18"/>
                    <a:pt x="29" y="18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15" y="22"/>
                    <a:pt x="12" y="19"/>
                    <a:pt x="11" y="17"/>
                  </a:cubicBezTo>
                  <a:cubicBezTo>
                    <a:pt x="10" y="16"/>
                    <a:pt x="10" y="16"/>
                    <a:pt x="9" y="16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5" y="70"/>
                    <a:pt x="25" y="70"/>
                    <a:pt x="25" y="70"/>
                  </a:cubicBezTo>
                  <a:cubicBezTo>
                    <a:pt x="30" y="76"/>
                    <a:pt x="30" y="76"/>
                    <a:pt x="30" y="76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9" y="66"/>
                    <a:pt x="49" y="66"/>
                    <a:pt x="49" y="66"/>
                  </a:cubicBezTo>
                  <a:cubicBezTo>
                    <a:pt x="49" y="66"/>
                    <a:pt x="49" y="66"/>
                    <a:pt x="49" y="66"/>
                  </a:cubicBezTo>
                  <a:cubicBezTo>
                    <a:pt x="49" y="66"/>
                    <a:pt x="49" y="66"/>
                    <a:pt x="49" y="66"/>
                  </a:cubicBezTo>
                  <a:cubicBezTo>
                    <a:pt x="49" y="66"/>
                    <a:pt x="49" y="66"/>
                    <a:pt x="49" y="66"/>
                  </a:cubicBezTo>
                  <a:cubicBezTo>
                    <a:pt x="49" y="66"/>
                    <a:pt x="49" y="66"/>
                    <a:pt x="49" y="66"/>
                  </a:cubicBezTo>
                  <a:cubicBezTo>
                    <a:pt x="54" y="76"/>
                    <a:pt x="54" y="76"/>
                    <a:pt x="54" y="76"/>
                  </a:cubicBezTo>
                  <a:cubicBezTo>
                    <a:pt x="60" y="78"/>
                    <a:pt x="60" y="78"/>
                    <a:pt x="60" y="78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2" y="97"/>
                    <a:pt x="62" y="97"/>
                    <a:pt x="62" y="97"/>
                  </a:cubicBezTo>
                  <a:cubicBezTo>
                    <a:pt x="62" y="98"/>
                    <a:pt x="62" y="98"/>
                    <a:pt x="62" y="98"/>
                  </a:cubicBezTo>
                  <a:cubicBezTo>
                    <a:pt x="62" y="98"/>
                    <a:pt x="62" y="98"/>
                    <a:pt x="62" y="98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9" y="107"/>
                    <a:pt x="69" y="107"/>
                    <a:pt x="69" y="107"/>
                  </a:cubicBezTo>
                  <a:cubicBezTo>
                    <a:pt x="74" y="102"/>
                    <a:pt x="74" y="102"/>
                    <a:pt x="74" y="102"/>
                  </a:cubicBezTo>
                  <a:cubicBezTo>
                    <a:pt x="75" y="103"/>
                    <a:pt x="75" y="103"/>
                    <a:pt x="75" y="103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9" y="108"/>
                    <a:pt x="89" y="108"/>
                    <a:pt x="89" y="108"/>
                  </a:cubicBezTo>
                  <a:cubicBezTo>
                    <a:pt x="93" y="106"/>
                    <a:pt x="95" y="108"/>
                    <a:pt x="96" y="110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97" y="114"/>
                    <a:pt x="97" y="114"/>
                    <a:pt x="97" y="114"/>
                  </a:cubicBezTo>
                  <a:cubicBezTo>
                    <a:pt x="102" y="116"/>
                    <a:pt x="102" y="116"/>
                    <a:pt x="102" y="116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5" y="109"/>
                    <a:pt x="105" y="109"/>
                    <a:pt x="105" y="109"/>
                  </a:cubicBezTo>
                  <a:cubicBezTo>
                    <a:pt x="105" y="107"/>
                    <a:pt x="105" y="106"/>
                    <a:pt x="106" y="105"/>
                  </a:cubicBezTo>
                  <a:cubicBezTo>
                    <a:pt x="110" y="106"/>
                    <a:pt x="110" y="106"/>
                    <a:pt x="110" y="106"/>
                  </a:cubicBezTo>
                  <a:cubicBezTo>
                    <a:pt x="114" y="108"/>
                    <a:pt x="116" y="110"/>
                    <a:pt x="116" y="114"/>
                  </a:cubicBezTo>
                  <a:cubicBezTo>
                    <a:pt x="116" y="116"/>
                    <a:pt x="116" y="116"/>
                    <a:pt x="116" y="116"/>
                  </a:cubicBezTo>
                  <a:cubicBezTo>
                    <a:pt x="116" y="121"/>
                    <a:pt x="116" y="121"/>
                    <a:pt x="116" y="121"/>
                  </a:cubicBezTo>
                  <a:cubicBezTo>
                    <a:pt x="120" y="128"/>
                    <a:pt x="120" y="128"/>
                    <a:pt x="120" y="128"/>
                  </a:cubicBezTo>
                  <a:cubicBezTo>
                    <a:pt x="125" y="133"/>
                    <a:pt x="125" y="133"/>
                    <a:pt x="125" y="133"/>
                  </a:cubicBezTo>
                  <a:cubicBezTo>
                    <a:pt x="127" y="135"/>
                    <a:pt x="129" y="136"/>
                    <a:pt x="131" y="137"/>
                  </a:cubicBezTo>
                  <a:cubicBezTo>
                    <a:pt x="132" y="137"/>
                    <a:pt x="132" y="137"/>
                    <a:pt x="132" y="137"/>
                  </a:cubicBezTo>
                  <a:cubicBezTo>
                    <a:pt x="133" y="138"/>
                    <a:pt x="134" y="140"/>
                    <a:pt x="134" y="144"/>
                  </a:cubicBezTo>
                  <a:cubicBezTo>
                    <a:pt x="134" y="162"/>
                    <a:pt x="134" y="162"/>
                    <a:pt x="134" y="162"/>
                  </a:cubicBezTo>
                  <a:cubicBezTo>
                    <a:pt x="134" y="164"/>
                    <a:pt x="136" y="165"/>
                    <a:pt x="137" y="165"/>
                  </a:cubicBezTo>
                  <a:cubicBezTo>
                    <a:pt x="138" y="165"/>
                    <a:pt x="138" y="165"/>
                    <a:pt x="138" y="165"/>
                  </a:cubicBezTo>
                  <a:cubicBezTo>
                    <a:pt x="140" y="164"/>
                    <a:pt x="142" y="164"/>
                    <a:pt x="144" y="166"/>
                  </a:cubicBezTo>
                  <a:cubicBezTo>
                    <a:pt x="145" y="167"/>
                    <a:pt x="145" y="167"/>
                    <a:pt x="145" y="167"/>
                  </a:cubicBezTo>
                  <a:cubicBezTo>
                    <a:pt x="147" y="168"/>
                    <a:pt x="148" y="169"/>
                    <a:pt x="149" y="172"/>
                  </a:cubicBezTo>
                  <a:cubicBezTo>
                    <a:pt x="150" y="182"/>
                    <a:pt x="150" y="182"/>
                    <a:pt x="150" y="182"/>
                  </a:cubicBezTo>
                  <a:cubicBezTo>
                    <a:pt x="159" y="164"/>
                    <a:pt x="159" y="164"/>
                    <a:pt x="159" y="164"/>
                  </a:cubicBezTo>
                  <a:cubicBezTo>
                    <a:pt x="162" y="154"/>
                    <a:pt x="165" y="148"/>
                    <a:pt x="169" y="147"/>
                  </a:cubicBezTo>
                  <a:cubicBezTo>
                    <a:pt x="173" y="146"/>
                    <a:pt x="178" y="148"/>
                    <a:pt x="186" y="152"/>
                  </a:cubicBezTo>
                  <a:cubicBezTo>
                    <a:pt x="212" y="154"/>
                    <a:pt x="212" y="154"/>
                    <a:pt x="212" y="154"/>
                  </a:cubicBezTo>
                  <a:cubicBezTo>
                    <a:pt x="212" y="148"/>
                    <a:pt x="212" y="148"/>
                    <a:pt x="212" y="148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5" y="133"/>
                    <a:pt x="192" y="131"/>
                    <a:pt x="193" y="129"/>
                  </a:cubicBezTo>
                  <a:cubicBezTo>
                    <a:pt x="202" y="130"/>
                    <a:pt x="202" y="130"/>
                    <a:pt x="202" y="130"/>
                  </a:cubicBezTo>
                  <a:cubicBezTo>
                    <a:pt x="211" y="132"/>
                    <a:pt x="219" y="128"/>
                    <a:pt x="226" y="114"/>
                  </a:cubicBezTo>
                  <a:cubicBezTo>
                    <a:pt x="226" y="114"/>
                    <a:pt x="226" y="114"/>
                    <a:pt x="226" y="114"/>
                  </a:cubicBezTo>
                  <a:cubicBezTo>
                    <a:pt x="227" y="114"/>
                    <a:pt x="227" y="114"/>
                    <a:pt x="227" y="114"/>
                  </a:cubicBezTo>
                  <a:cubicBezTo>
                    <a:pt x="236" y="106"/>
                    <a:pt x="236" y="106"/>
                    <a:pt x="236" y="106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37" y="85"/>
                    <a:pt x="237" y="85"/>
                    <a:pt x="237" y="85"/>
                  </a:cubicBezTo>
                  <a:cubicBezTo>
                    <a:pt x="238" y="85"/>
                    <a:pt x="238" y="85"/>
                    <a:pt x="238" y="85"/>
                  </a:cubicBezTo>
                  <a:cubicBezTo>
                    <a:pt x="239" y="85"/>
                    <a:pt x="239" y="85"/>
                    <a:pt x="239" y="85"/>
                  </a:cubicBezTo>
                  <a:cubicBezTo>
                    <a:pt x="246" y="84"/>
                    <a:pt x="246" y="84"/>
                    <a:pt x="246" y="84"/>
                  </a:cubicBezTo>
                  <a:cubicBezTo>
                    <a:pt x="247" y="84"/>
                    <a:pt x="247" y="84"/>
                    <a:pt x="247" y="84"/>
                  </a:cubicBezTo>
                  <a:cubicBezTo>
                    <a:pt x="248" y="84"/>
                    <a:pt x="248" y="84"/>
                    <a:pt x="248" y="84"/>
                  </a:cubicBezTo>
                  <a:cubicBezTo>
                    <a:pt x="248" y="84"/>
                    <a:pt x="248" y="84"/>
                    <a:pt x="248" y="84"/>
                  </a:cubicBezTo>
                  <a:cubicBezTo>
                    <a:pt x="262" y="99"/>
                    <a:pt x="262" y="99"/>
                    <a:pt x="262" y="99"/>
                  </a:cubicBezTo>
                  <a:cubicBezTo>
                    <a:pt x="266" y="98"/>
                    <a:pt x="266" y="98"/>
                    <a:pt x="266" y="98"/>
                  </a:cubicBezTo>
                  <a:cubicBezTo>
                    <a:pt x="266" y="95"/>
                    <a:pt x="266" y="95"/>
                    <a:pt x="266" y="95"/>
                  </a:cubicBezTo>
                  <a:cubicBezTo>
                    <a:pt x="259" y="88"/>
                    <a:pt x="259" y="88"/>
                    <a:pt x="259" y="88"/>
                  </a:cubicBezTo>
                  <a:cubicBezTo>
                    <a:pt x="258" y="87"/>
                    <a:pt x="258" y="87"/>
                    <a:pt x="258" y="87"/>
                  </a:cubicBezTo>
                  <a:cubicBezTo>
                    <a:pt x="257" y="86"/>
                    <a:pt x="257" y="86"/>
                    <a:pt x="257" y="86"/>
                  </a:cubicBezTo>
                  <a:cubicBezTo>
                    <a:pt x="268" y="79"/>
                    <a:pt x="268" y="79"/>
                    <a:pt x="268" y="79"/>
                  </a:cubicBezTo>
                  <a:cubicBezTo>
                    <a:pt x="268" y="62"/>
                    <a:pt x="268" y="62"/>
                    <a:pt x="268" y="62"/>
                  </a:cubicBezTo>
                  <a:cubicBezTo>
                    <a:pt x="263" y="63"/>
                    <a:pt x="263" y="63"/>
                    <a:pt x="263" y="63"/>
                  </a:cubicBezTo>
                  <a:cubicBezTo>
                    <a:pt x="263" y="63"/>
                    <a:pt x="263" y="63"/>
                    <a:pt x="263" y="63"/>
                  </a:cubicBezTo>
                  <a:cubicBezTo>
                    <a:pt x="262" y="63"/>
                    <a:pt x="262" y="63"/>
                    <a:pt x="262" y="63"/>
                  </a:cubicBezTo>
                  <a:cubicBezTo>
                    <a:pt x="256" y="60"/>
                    <a:pt x="256" y="60"/>
                    <a:pt x="256" y="60"/>
                  </a:cubicBezTo>
                  <a:cubicBezTo>
                    <a:pt x="254" y="60"/>
                    <a:pt x="250" y="58"/>
                    <a:pt x="246" y="55"/>
                  </a:cubicBezTo>
                  <a:cubicBezTo>
                    <a:pt x="243" y="54"/>
                    <a:pt x="242" y="53"/>
                    <a:pt x="242" y="51"/>
                  </a:cubicBezTo>
                  <a:cubicBezTo>
                    <a:pt x="242" y="52"/>
                    <a:pt x="242" y="52"/>
                    <a:pt x="242" y="52"/>
                  </a:cubicBezTo>
                  <a:cubicBezTo>
                    <a:pt x="242" y="53"/>
                    <a:pt x="241" y="54"/>
                    <a:pt x="240" y="54"/>
                  </a:cubicBezTo>
                  <a:cubicBezTo>
                    <a:pt x="239" y="55"/>
                    <a:pt x="238" y="56"/>
                    <a:pt x="235" y="56"/>
                  </a:cubicBezTo>
                  <a:cubicBezTo>
                    <a:pt x="234" y="56"/>
                    <a:pt x="234" y="56"/>
                    <a:pt x="234" y="56"/>
                  </a:cubicBezTo>
                  <a:cubicBezTo>
                    <a:pt x="234" y="55"/>
                    <a:pt x="234" y="55"/>
                    <a:pt x="234" y="55"/>
                  </a:cubicBezTo>
                  <a:cubicBezTo>
                    <a:pt x="234" y="55"/>
                    <a:pt x="234" y="55"/>
                    <a:pt x="234" y="55"/>
                  </a:cubicBezTo>
                  <a:cubicBezTo>
                    <a:pt x="228" y="51"/>
                    <a:pt x="228" y="51"/>
                    <a:pt x="228" y="51"/>
                  </a:cubicBezTo>
                  <a:cubicBezTo>
                    <a:pt x="223" y="55"/>
                    <a:pt x="223" y="55"/>
                    <a:pt x="223" y="55"/>
                  </a:cubicBezTo>
                  <a:cubicBezTo>
                    <a:pt x="221" y="57"/>
                    <a:pt x="219" y="59"/>
                    <a:pt x="219" y="60"/>
                  </a:cubicBezTo>
                  <a:cubicBezTo>
                    <a:pt x="222" y="66"/>
                    <a:pt x="222" y="66"/>
                    <a:pt x="222" y="66"/>
                  </a:cubicBezTo>
                  <a:cubicBezTo>
                    <a:pt x="223" y="67"/>
                    <a:pt x="223" y="68"/>
                    <a:pt x="222" y="69"/>
                  </a:cubicBezTo>
                  <a:cubicBezTo>
                    <a:pt x="222" y="70"/>
                    <a:pt x="220" y="72"/>
                    <a:pt x="217" y="72"/>
                  </a:cubicBezTo>
                  <a:cubicBezTo>
                    <a:pt x="214" y="73"/>
                    <a:pt x="214" y="73"/>
                    <a:pt x="214" y="73"/>
                  </a:cubicBezTo>
                  <a:cubicBezTo>
                    <a:pt x="212" y="74"/>
                    <a:pt x="209" y="74"/>
                    <a:pt x="208" y="72"/>
                  </a:cubicBezTo>
                  <a:cubicBezTo>
                    <a:pt x="207" y="70"/>
                    <a:pt x="207" y="70"/>
                    <a:pt x="207" y="70"/>
                  </a:cubicBezTo>
                  <a:cubicBezTo>
                    <a:pt x="196" y="60"/>
                    <a:pt x="196" y="60"/>
                    <a:pt x="196" y="60"/>
                  </a:cubicBezTo>
                  <a:cubicBezTo>
                    <a:pt x="192" y="58"/>
                    <a:pt x="189" y="56"/>
                    <a:pt x="188" y="54"/>
                  </a:cubicBezTo>
                  <a:cubicBezTo>
                    <a:pt x="187" y="52"/>
                    <a:pt x="186" y="51"/>
                    <a:pt x="187" y="50"/>
                  </a:cubicBezTo>
                  <a:cubicBezTo>
                    <a:pt x="186" y="47"/>
                    <a:pt x="186" y="44"/>
                    <a:pt x="185" y="43"/>
                  </a:cubicBezTo>
                  <a:cubicBezTo>
                    <a:pt x="183" y="44"/>
                    <a:pt x="183" y="44"/>
                    <a:pt x="183" y="44"/>
                  </a:cubicBezTo>
                  <a:cubicBezTo>
                    <a:pt x="182" y="45"/>
                    <a:pt x="182" y="45"/>
                    <a:pt x="182" y="45"/>
                  </a:cubicBezTo>
                  <a:cubicBezTo>
                    <a:pt x="182" y="46"/>
                    <a:pt x="183" y="48"/>
                    <a:pt x="184" y="49"/>
                  </a:cubicBezTo>
                  <a:cubicBezTo>
                    <a:pt x="184" y="50"/>
                    <a:pt x="184" y="50"/>
                    <a:pt x="184" y="50"/>
                  </a:cubicBezTo>
                  <a:cubicBezTo>
                    <a:pt x="185" y="50"/>
                    <a:pt x="185" y="50"/>
                    <a:pt x="185" y="50"/>
                  </a:cubicBezTo>
                  <a:cubicBezTo>
                    <a:pt x="184" y="51"/>
                    <a:pt x="184" y="51"/>
                    <a:pt x="184" y="51"/>
                  </a:cubicBezTo>
                  <a:cubicBezTo>
                    <a:pt x="179" y="60"/>
                    <a:pt x="179" y="60"/>
                    <a:pt x="179" y="60"/>
                  </a:cubicBezTo>
                  <a:cubicBezTo>
                    <a:pt x="170" y="58"/>
                    <a:pt x="170" y="58"/>
                    <a:pt x="170" y="58"/>
                  </a:cubicBezTo>
                  <a:cubicBezTo>
                    <a:pt x="168" y="57"/>
                    <a:pt x="168" y="57"/>
                    <a:pt x="168" y="57"/>
                  </a:cubicBezTo>
                  <a:cubicBezTo>
                    <a:pt x="168" y="57"/>
                    <a:pt x="168" y="57"/>
                    <a:pt x="168" y="57"/>
                  </a:cubicBezTo>
                  <a:cubicBezTo>
                    <a:pt x="168" y="56"/>
                    <a:pt x="168" y="56"/>
                    <a:pt x="168" y="56"/>
                  </a:cubicBezTo>
                  <a:cubicBezTo>
                    <a:pt x="168" y="54"/>
                    <a:pt x="168" y="52"/>
                    <a:pt x="168" y="50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8" y="42"/>
                    <a:pt x="157" y="42"/>
                    <a:pt x="156" y="43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6" y="42"/>
                    <a:pt x="145" y="41"/>
                    <a:pt x="144" y="40"/>
                  </a:cubicBezTo>
                  <a:cubicBezTo>
                    <a:pt x="144" y="39"/>
                    <a:pt x="144" y="37"/>
                    <a:pt x="144" y="35"/>
                  </a:cubicBezTo>
                  <a:cubicBezTo>
                    <a:pt x="145" y="34"/>
                    <a:pt x="145" y="34"/>
                    <a:pt x="145" y="34"/>
                  </a:cubicBezTo>
                  <a:cubicBezTo>
                    <a:pt x="142" y="28"/>
                    <a:pt x="142" y="28"/>
                    <a:pt x="142" y="28"/>
                  </a:cubicBezTo>
                  <a:cubicBezTo>
                    <a:pt x="128" y="29"/>
                    <a:pt x="128" y="29"/>
                    <a:pt x="128" y="29"/>
                  </a:cubicBezTo>
                  <a:cubicBezTo>
                    <a:pt x="128" y="31"/>
                    <a:pt x="128" y="32"/>
                    <a:pt x="127" y="34"/>
                  </a:cubicBezTo>
                  <a:cubicBezTo>
                    <a:pt x="126" y="35"/>
                    <a:pt x="125" y="36"/>
                    <a:pt x="124" y="36"/>
                  </a:cubicBezTo>
                  <a:cubicBezTo>
                    <a:pt x="122" y="36"/>
                    <a:pt x="119" y="36"/>
                    <a:pt x="117" y="34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4" y="30"/>
                    <a:pt x="112" y="27"/>
                    <a:pt x="112" y="24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2" y="25"/>
                    <a:pt x="100" y="25"/>
                    <a:pt x="98" y="24"/>
                  </a:cubicBezTo>
                  <a:cubicBezTo>
                    <a:pt x="97" y="23"/>
                    <a:pt x="97" y="23"/>
                    <a:pt x="97" y="23"/>
                  </a:cubicBezTo>
                  <a:cubicBezTo>
                    <a:pt x="93" y="24"/>
                    <a:pt x="93" y="24"/>
                    <a:pt x="93" y="24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0" y="29"/>
                    <a:pt x="78" y="29"/>
                    <a:pt x="76" y="29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1" y="29"/>
                    <a:pt x="68" y="28"/>
                    <a:pt x="67" y="26"/>
                  </a:cubicBezTo>
                  <a:cubicBezTo>
                    <a:pt x="60" y="21"/>
                    <a:pt x="60" y="21"/>
                    <a:pt x="60" y="21"/>
                  </a:cubicBezTo>
                  <a:lnTo>
                    <a:pt x="52" y="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9" name="Freeform 29"/>
            <p:cNvSpPr>
              <a:spLocks/>
            </p:cNvSpPr>
            <p:nvPr/>
          </p:nvSpPr>
          <p:spPr bwMode="auto">
            <a:xfrm>
              <a:off x="5173663" y="982315"/>
              <a:ext cx="1352550" cy="1233488"/>
            </a:xfrm>
            <a:custGeom>
              <a:avLst/>
              <a:gdLst>
                <a:gd name="T0" fmla="*/ 353 w 360"/>
                <a:gd name="T1" fmla="*/ 153 h 328"/>
                <a:gd name="T2" fmla="*/ 346 w 360"/>
                <a:gd name="T3" fmla="*/ 119 h 328"/>
                <a:gd name="T4" fmla="*/ 314 w 360"/>
                <a:gd name="T5" fmla="*/ 153 h 328"/>
                <a:gd name="T6" fmla="*/ 309 w 360"/>
                <a:gd name="T7" fmla="*/ 162 h 328"/>
                <a:gd name="T8" fmla="*/ 268 w 360"/>
                <a:gd name="T9" fmla="*/ 169 h 328"/>
                <a:gd name="T10" fmla="*/ 259 w 360"/>
                <a:gd name="T11" fmla="*/ 153 h 328"/>
                <a:gd name="T12" fmla="*/ 248 w 360"/>
                <a:gd name="T13" fmla="*/ 142 h 328"/>
                <a:gd name="T14" fmla="*/ 235 w 360"/>
                <a:gd name="T15" fmla="*/ 131 h 328"/>
                <a:gd name="T16" fmla="*/ 168 w 360"/>
                <a:gd name="T17" fmla="*/ 119 h 328"/>
                <a:gd name="T18" fmla="*/ 129 w 360"/>
                <a:gd name="T19" fmla="*/ 57 h 328"/>
                <a:gd name="T20" fmla="*/ 54 w 360"/>
                <a:gd name="T21" fmla="*/ 8 h 328"/>
                <a:gd name="T22" fmla="*/ 4 w 360"/>
                <a:gd name="T23" fmla="*/ 14 h 328"/>
                <a:gd name="T24" fmla="*/ 4 w 360"/>
                <a:gd name="T25" fmla="*/ 21 h 328"/>
                <a:gd name="T26" fmla="*/ 1 w 360"/>
                <a:gd name="T27" fmla="*/ 28 h 328"/>
                <a:gd name="T28" fmla="*/ 5 w 360"/>
                <a:gd name="T29" fmla="*/ 45 h 328"/>
                <a:gd name="T30" fmla="*/ 21 w 360"/>
                <a:gd name="T31" fmla="*/ 37 h 328"/>
                <a:gd name="T32" fmla="*/ 37 w 360"/>
                <a:gd name="T33" fmla="*/ 49 h 328"/>
                <a:gd name="T34" fmla="*/ 60 w 360"/>
                <a:gd name="T35" fmla="*/ 77 h 328"/>
                <a:gd name="T36" fmla="*/ 74 w 360"/>
                <a:gd name="T37" fmla="*/ 66 h 328"/>
                <a:gd name="T38" fmla="*/ 97 w 360"/>
                <a:gd name="T39" fmla="*/ 52 h 328"/>
                <a:gd name="T40" fmla="*/ 115 w 360"/>
                <a:gd name="T41" fmla="*/ 71 h 328"/>
                <a:gd name="T42" fmla="*/ 119 w 360"/>
                <a:gd name="T43" fmla="*/ 100 h 328"/>
                <a:gd name="T44" fmla="*/ 121 w 360"/>
                <a:gd name="T45" fmla="*/ 131 h 328"/>
                <a:gd name="T46" fmla="*/ 116 w 360"/>
                <a:gd name="T47" fmla="*/ 144 h 328"/>
                <a:gd name="T48" fmla="*/ 112 w 360"/>
                <a:gd name="T49" fmla="*/ 149 h 328"/>
                <a:gd name="T50" fmla="*/ 114 w 360"/>
                <a:gd name="T51" fmla="*/ 168 h 328"/>
                <a:gd name="T52" fmla="*/ 109 w 360"/>
                <a:gd name="T53" fmla="*/ 184 h 328"/>
                <a:gd name="T54" fmla="*/ 95 w 360"/>
                <a:gd name="T55" fmla="*/ 181 h 328"/>
                <a:gd name="T56" fmla="*/ 84 w 360"/>
                <a:gd name="T57" fmla="*/ 204 h 328"/>
                <a:gd name="T58" fmla="*/ 68 w 360"/>
                <a:gd name="T59" fmla="*/ 219 h 328"/>
                <a:gd name="T60" fmla="*/ 80 w 360"/>
                <a:gd name="T61" fmla="*/ 236 h 328"/>
                <a:gd name="T62" fmla="*/ 90 w 360"/>
                <a:gd name="T63" fmla="*/ 249 h 328"/>
                <a:gd name="T64" fmla="*/ 109 w 360"/>
                <a:gd name="T65" fmla="*/ 253 h 328"/>
                <a:gd name="T66" fmla="*/ 118 w 360"/>
                <a:gd name="T67" fmla="*/ 272 h 328"/>
                <a:gd name="T68" fmla="*/ 133 w 360"/>
                <a:gd name="T69" fmla="*/ 284 h 328"/>
                <a:gd name="T70" fmla="*/ 154 w 360"/>
                <a:gd name="T71" fmla="*/ 278 h 328"/>
                <a:gd name="T72" fmla="*/ 167 w 360"/>
                <a:gd name="T73" fmla="*/ 275 h 328"/>
                <a:gd name="T74" fmla="*/ 177 w 360"/>
                <a:gd name="T75" fmla="*/ 289 h 328"/>
                <a:gd name="T76" fmla="*/ 180 w 360"/>
                <a:gd name="T77" fmla="*/ 289 h 328"/>
                <a:gd name="T78" fmla="*/ 200 w 360"/>
                <a:gd name="T79" fmla="*/ 283 h 328"/>
                <a:gd name="T80" fmla="*/ 206 w 360"/>
                <a:gd name="T81" fmla="*/ 292 h 328"/>
                <a:gd name="T82" fmla="*/ 211 w 360"/>
                <a:gd name="T83" fmla="*/ 297 h 328"/>
                <a:gd name="T84" fmla="*/ 229 w 360"/>
                <a:gd name="T85" fmla="*/ 308 h 328"/>
                <a:gd name="T86" fmla="*/ 235 w 360"/>
                <a:gd name="T87" fmla="*/ 303 h 328"/>
                <a:gd name="T88" fmla="*/ 243 w 360"/>
                <a:gd name="T89" fmla="*/ 297 h 328"/>
                <a:gd name="T90" fmla="*/ 255 w 360"/>
                <a:gd name="T91" fmla="*/ 315 h 328"/>
                <a:gd name="T92" fmla="*/ 269 w 360"/>
                <a:gd name="T93" fmla="*/ 328 h 328"/>
                <a:gd name="T94" fmla="*/ 278 w 360"/>
                <a:gd name="T95" fmla="*/ 311 h 328"/>
                <a:gd name="T96" fmla="*/ 296 w 360"/>
                <a:gd name="T97" fmla="*/ 301 h 328"/>
                <a:gd name="T98" fmla="*/ 306 w 360"/>
                <a:gd name="T99" fmla="*/ 305 h 328"/>
                <a:gd name="T100" fmla="*/ 315 w 360"/>
                <a:gd name="T101" fmla="*/ 315 h 328"/>
                <a:gd name="T102" fmla="*/ 318 w 360"/>
                <a:gd name="T103" fmla="*/ 288 h 328"/>
                <a:gd name="T104" fmla="*/ 325 w 360"/>
                <a:gd name="T105" fmla="*/ 243 h 328"/>
                <a:gd name="T106" fmla="*/ 336 w 360"/>
                <a:gd name="T107" fmla="*/ 245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60" h="328">
                  <a:moveTo>
                    <a:pt x="358" y="193"/>
                  </a:moveTo>
                  <a:cubicBezTo>
                    <a:pt x="352" y="153"/>
                    <a:pt x="352" y="153"/>
                    <a:pt x="352" y="153"/>
                  </a:cubicBezTo>
                  <a:cubicBezTo>
                    <a:pt x="353" y="153"/>
                    <a:pt x="353" y="153"/>
                    <a:pt x="353" y="153"/>
                  </a:cubicBezTo>
                  <a:cubicBezTo>
                    <a:pt x="353" y="153"/>
                    <a:pt x="353" y="153"/>
                    <a:pt x="353" y="153"/>
                  </a:cubicBezTo>
                  <a:cubicBezTo>
                    <a:pt x="356" y="148"/>
                    <a:pt x="357" y="145"/>
                    <a:pt x="357" y="142"/>
                  </a:cubicBezTo>
                  <a:cubicBezTo>
                    <a:pt x="355" y="139"/>
                    <a:pt x="355" y="139"/>
                    <a:pt x="355" y="139"/>
                  </a:cubicBezTo>
                  <a:cubicBezTo>
                    <a:pt x="351" y="137"/>
                    <a:pt x="349" y="130"/>
                    <a:pt x="350" y="119"/>
                  </a:cubicBezTo>
                  <a:cubicBezTo>
                    <a:pt x="346" y="119"/>
                    <a:pt x="346" y="119"/>
                    <a:pt x="346" y="119"/>
                  </a:cubicBezTo>
                  <a:cubicBezTo>
                    <a:pt x="343" y="119"/>
                    <a:pt x="340" y="120"/>
                    <a:pt x="337" y="122"/>
                  </a:cubicBezTo>
                  <a:cubicBezTo>
                    <a:pt x="334" y="125"/>
                    <a:pt x="332" y="127"/>
                    <a:pt x="331" y="129"/>
                  </a:cubicBezTo>
                  <a:cubicBezTo>
                    <a:pt x="330" y="134"/>
                    <a:pt x="325" y="137"/>
                    <a:pt x="316" y="140"/>
                  </a:cubicBezTo>
                  <a:cubicBezTo>
                    <a:pt x="314" y="153"/>
                    <a:pt x="314" y="153"/>
                    <a:pt x="314" y="153"/>
                  </a:cubicBezTo>
                  <a:cubicBezTo>
                    <a:pt x="314" y="153"/>
                    <a:pt x="314" y="153"/>
                    <a:pt x="314" y="153"/>
                  </a:cubicBezTo>
                  <a:cubicBezTo>
                    <a:pt x="313" y="153"/>
                    <a:pt x="313" y="153"/>
                    <a:pt x="313" y="153"/>
                  </a:cubicBezTo>
                  <a:cubicBezTo>
                    <a:pt x="309" y="161"/>
                    <a:pt x="309" y="161"/>
                    <a:pt x="309" y="161"/>
                  </a:cubicBezTo>
                  <a:cubicBezTo>
                    <a:pt x="309" y="162"/>
                    <a:pt x="309" y="162"/>
                    <a:pt x="309" y="162"/>
                  </a:cubicBezTo>
                  <a:cubicBezTo>
                    <a:pt x="308" y="162"/>
                    <a:pt x="308" y="162"/>
                    <a:pt x="308" y="162"/>
                  </a:cubicBezTo>
                  <a:cubicBezTo>
                    <a:pt x="308" y="162"/>
                    <a:pt x="308" y="162"/>
                    <a:pt x="308" y="162"/>
                  </a:cubicBezTo>
                  <a:cubicBezTo>
                    <a:pt x="268" y="169"/>
                    <a:pt x="268" y="169"/>
                    <a:pt x="268" y="169"/>
                  </a:cubicBezTo>
                  <a:cubicBezTo>
                    <a:pt x="268" y="169"/>
                    <a:pt x="268" y="169"/>
                    <a:pt x="268" y="169"/>
                  </a:cubicBezTo>
                  <a:cubicBezTo>
                    <a:pt x="267" y="169"/>
                    <a:pt x="267" y="169"/>
                    <a:pt x="267" y="169"/>
                  </a:cubicBezTo>
                  <a:cubicBezTo>
                    <a:pt x="267" y="169"/>
                    <a:pt x="267" y="169"/>
                    <a:pt x="267" y="169"/>
                  </a:cubicBezTo>
                  <a:cubicBezTo>
                    <a:pt x="255" y="156"/>
                    <a:pt x="255" y="156"/>
                    <a:pt x="255" y="156"/>
                  </a:cubicBezTo>
                  <a:cubicBezTo>
                    <a:pt x="259" y="153"/>
                    <a:pt x="259" y="153"/>
                    <a:pt x="259" y="153"/>
                  </a:cubicBezTo>
                  <a:cubicBezTo>
                    <a:pt x="254" y="147"/>
                    <a:pt x="254" y="147"/>
                    <a:pt x="254" y="147"/>
                  </a:cubicBezTo>
                  <a:cubicBezTo>
                    <a:pt x="249" y="143"/>
                    <a:pt x="249" y="143"/>
                    <a:pt x="249" y="143"/>
                  </a:cubicBezTo>
                  <a:cubicBezTo>
                    <a:pt x="248" y="142"/>
                    <a:pt x="248" y="142"/>
                    <a:pt x="248" y="142"/>
                  </a:cubicBezTo>
                  <a:cubicBezTo>
                    <a:pt x="248" y="142"/>
                    <a:pt x="248" y="142"/>
                    <a:pt x="248" y="142"/>
                  </a:cubicBezTo>
                  <a:cubicBezTo>
                    <a:pt x="248" y="142"/>
                    <a:pt x="248" y="142"/>
                    <a:pt x="248" y="142"/>
                  </a:cubicBezTo>
                  <a:cubicBezTo>
                    <a:pt x="248" y="141"/>
                    <a:pt x="248" y="141"/>
                    <a:pt x="248" y="141"/>
                  </a:cubicBezTo>
                  <a:cubicBezTo>
                    <a:pt x="246" y="131"/>
                    <a:pt x="246" y="131"/>
                    <a:pt x="246" y="131"/>
                  </a:cubicBezTo>
                  <a:cubicBezTo>
                    <a:pt x="235" y="131"/>
                    <a:pt x="235" y="131"/>
                    <a:pt x="235" y="131"/>
                  </a:cubicBezTo>
                  <a:cubicBezTo>
                    <a:pt x="235" y="131"/>
                    <a:pt x="235" y="131"/>
                    <a:pt x="235" y="131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194" y="120"/>
                    <a:pt x="194" y="120"/>
                    <a:pt x="194" y="120"/>
                  </a:cubicBezTo>
                  <a:cubicBezTo>
                    <a:pt x="168" y="119"/>
                    <a:pt x="168" y="119"/>
                    <a:pt x="168" y="119"/>
                  </a:cubicBezTo>
                  <a:cubicBezTo>
                    <a:pt x="167" y="119"/>
                    <a:pt x="167" y="119"/>
                    <a:pt x="167" y="119"/>
                  </a:cubicBezTo>
                  <a:cubicBezTo>
                    <a:pt x="166" y="119"/>
                    <a:pt x="165" y="119"/>
                    <a:pt x="165" y="118"/>
                  </a:cubicBezTo>
                  <a:cubicBezTo>
                    <a:pt x="149" y="84"/>
                    <a:pt x="149" y="84"/>
                    <a:pt x="149" y="84"/>
                  </a:cubicBezTo>
                  <a:cubicBezTo>
                    <a:pt x="148" y="81"/>
                    <a:pt x="141" y="72"/>
                    <a:pt x="129" y="57"/>
                  </a:cubicBezTo>
                  <a:cubicBezTo>
                    <a:pt x="117" y="42"/>
                    <a:pt x="110" y="34"/>
                    <a:pt x="108" y="33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54" y="8"/>
                    <a:pt x="54" y="8"/>
                    <a:pt x="54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3" y="7"/>
                    <a:pt x="53" y="7"/>
                    <a:pt x="53" y="7"/>
                  </a:cubicBezTo>
                  <a:cubicBezTo>
                    <a:pt x="50" y="5"/>
                    <a:pt x="46" y="3"/>
                    <a:pt x="40" y="2"/>
                  </a:cubicBezTo>
                  <a:cubicBezTo>
                    <a:pt x="35" y="0"/>
                    <a:pt x="23" y="4"/>
                    <a:pt x="4" y="14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6"/>
                    <a:pt x="1" y="40"/>
                    <a:pt x="2" y="43"/>
                  </a:cubicBezTo>
                  <a:cubicBezTo>
                    <a:pt x="5" y="45"/>
                    <a:pt x="5" y="45"/>
                    <a:pt x="5" y="45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16" y="46"/>
                    <a:pt x="16" y="46"/>
                    <a:pt x="16" y="46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8" y="41"/>
                    <a:pt x="19" y="38"/>
                    <a:pt x="21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37" y="61"/>
                    <a:pt x="41" y="65"/>
                    <a:pt x="48" y="72"/>
                  </a:cubicBezTo>
                  <a:cubicBezTo>
                    <a:pt x="53" y="75"/>
                    <a:pt x="55" y="77"/>
                    <a:pt x="58" y="77"/>
                  </a:cubicBezTo>
                  <a:cubicBezTo>
                    <a:pt x="60" y="77"/>
                    <a:pt x="60" y="77"/>
                    <a:pt x="60" y="77"/>
                  </a:cubicBezTo>
                  <a:cubicBezTo>
                    <a:pt x="62" y="76"/>
                    <a:pt x="62" y="76"/>
                    <a:pt x="62" y="76"/>
                  </a:cubicBezTo>
                  <a:cubicBezTo>
                    <a:pt x="69" y="69"/>
                    <a:pt x="69" y="69"/>
                    <a:pt x="69" y="69"/>
                  </a:cubicBezTo>
                  <a:cubicBezTo>
                    <a:pt x="74" y="66"/>
                    <a:pt x="74" y="66"/>
                    <a:pt x="74" y="66"/>
                  </a:cubicBezTo>
                  <a:cubicBezTo>
                    <a:pt x="74" y="66"/>
                    <a:pt x="74" y="66"/>
                    <a:pt x="74" y="66"/>
                  </a:cubicBezTo>
                  <a:cubicBezTo>
                    <a:pt x="74" y="66"/>
                    <a:pt x="74" y="66"/>
                    <a:pt x="74" y="66"/>
                  </a:cubicBezTo>
                  <a:cubicBezTo>
                    <a:pt x="85" y="64"/>
                    <a:pt x="85" y="64"/>
                    <a:pt x="85" y="64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97" y="52"/>
                    <a:pt x="97" y="52"/>
                    <a:pt x="97" y="52"/>
                  </a:cubicBezTo>
                  <a:cubicBezTo>
                    <a:pt x="106" y="57"/>
                    <a:pt x="106" y="57"/>
                    <a:pt x="106" y="57"/>
                  </a:cubicBezTo>
                  <a:cubicBezTo>
                    <a:pt x="106" y="57"/>
                    <a:pt x="106" y="57"/>
                    <a:pt x="106" y="57"/>
                  </a:cubicBezTo>
                  <a:cubicBezTo>
                    <a:pt x="107" y="57"/>
                    <a:pt x="107" y="57"/>
                    <a:pt x="107" y="57"/>
                  </a:cubicBezTo>
                  <a:cubicBezTo>
                    <a:pt x="115" y="71"/>
                    <a:pt x="115" y="71"/>
                    <a:pt x="115" y="71"/>
                  </a:cubicBezTo>
                  <a:cubicBezTo>
                    <a:pt x="118" y="80"/>
                    <a:pt x="118" y="80"/>
                    <a:pt x="118" y="8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16" y="93"/>
                    <a:pt x="116" y="93"/>
                    <a:pt x="116" y="93"/>
                  </a:cubicBezTo>
                  <a:cubicBezTo>
                    <a:pt x="119" y="100"/>
                    <a:pt x="119" y="100"/>
                    <a:pt x="119" y="100"/>
                  </a:cubicBezTo>
                  <a:cubicBezTo>
                    <a:pt x="119" y="101"/>
                    <a:pt x="119" y="101"/>
                    <a:pt x="119" y="101"/>
                  </a:cubicBezTo>
                  <a:cubicBezTo>
                    <a:pt x="117" y="110"/>
                    <a:pt x="117" y="110"/>
                    <a:pt x="117" y="110"/>
                  </a:cubicBezTo>
                  <a:cubicBezTo>
                    <a:pt x="117" y="118"/>
                    <a:pt x="117" y="118"/>
                    <a:pt x="117" y="118"/>
                  </a:cubicBezTo>
                  <a:cubicBezTo>
                    <a:pt x="119" y="125"/>
                    <a:pt x="121" y="130"/>
                    <a:pt x="121" y="131"/>
                  </a:cubicBezTo>
                  <a:cubicBezTo>
                    <a:pt x="120" y="138"/>
                    <a:pt x="120" y="138"/>
                    <a:pt x="120" y="138"/>
                  </a:cubicBezTo>
                  <a:cubicBezTo>
                    <a:pt x="120" y="138"/>
                    <a:pt x="120" y="138"/>
                    <a:pt x="120" y="138"/>
                  </a:cubicBezTo>
                  <a:cubicBezTo>
                    <a:pt x="120" y="139"/>
                    <a:pt x="120" y="139"/>
                    <a:pt x="120" y="139"/>
                  </a:cubicBezTo>
                  <a:cubicBezTo>
                    <a:pt x="116" y="144"/>
                    <a:pt x="116" y="144"/>
                    <a:pt x="116" y="144"/>
                  </a:cubicBezTo>
                  <a:cubicBezTo>
                    <a:pt x="116" y="145"/>
                    <a:pt x="116" y="145"/>
                    <a:pt x="116" y="145"/>
                  </a:cubicBezTo>
                  <a:cubicBezTo>
                    <a:pt x="116" y="145"/>
                    <a:pt x="116" y="145"/>
                    <a:pt x="116" y="145"/>
                  </a:cubicBezTo>
                  <a:cubicBezTo>
                    <a:pt x="116" y="145"/>
                    <a:pt x="116" y="145"/>
                    <a:pt x="116" y="145"/>
                  </a:cubicBezTo>
                  <a:cubicBezTo>
                    <a:pt x="112" y="149"/>
                    <a:pt x="112" y="149"/>
                    <a:pt x="112" y="149"/>
                  </a:cubicBezTo>
                  <a:cubicBezTo>
                    <a:pt x="111" y="158"/>
                    <a:pt x="111" y="158"/>
                    <a:pt x="111" y="158"/>
                  </a:cubicBezTo>
                  <a:cubicBezTo>
                    <a:pt x="114" y="167"/>
                    <a:pt x="114" y="167"/>
                    <a:pt x="114" y="167"/>
                  </a:cubicBezTo>
                  <a:cubicBezTo>
                    <a:pt x="114" y="167"/>
                    <a:pt x="114" y="167"/>
                    <a:pt x="114" y="167"/>
                  </a:cubicBezTo>
                  <a:cubicBezTo>
                    <a:pt x="114" y="168"/>
                    <a:pt x="114" y="168"/>
                    <a:pt x="114" y="168"/>
                  </a:cubicBezTo>
                  <a:cubicBezTo>
                    <a:pt x="114" y="168"/>
                    <a:pt x="114" y="168"/>
                    <a:pt x="114" y="168"/>
                  </a:cubicBezTo>
                  <a:cubicBezTo>
                    <a:pt x="114" y="168"/>
                    <a:pt x="114" y="168"/>
                    <a:pt x="114" y="168"/>
                  </a:cubicBezTo>
                  <a:cubicBezTo>
                    <a:pt x="111" y="182"/>
                    <a:pt x="111" y="182"/>
                    <a:pt x="111" y="182"/>
                  </a:cubicBezTo>
                  <a:cubicBezTo>
                    <a:pt x="109" y="184"/>
                    <a:pt x="109" y="184"/>
                    <a:pt x="109" y="184"/>
                  </a:cubicBezTo>
                  <a:cubicBezTo>
                    <a:pt x="108" y="185"/>
                    <a:pt x="106" y="185"/>
                    <a:pt x="103" y="184"/>
                  </a:cubicBezTo>
                  <a:cubicBezTo>
                    <a:pt x="103" y="184"/>
                    <a:pt x="103" y="184"/>
                    <a:pt x="103" y="184"/>
                  </a:cubicBezTo>
                  <a:cubicBezTo>
                    <a:pt x="99" y="180"/>
                    <a:pt x="99" y="180"/>
                    <a:pt x="99" y="180"/>
                  </a:cubicBezTo>
                  <a:cubicBezTo>
                    <a:pt x="95" y="181"/>
                    <a:pt x="95" y="181"/>
                    <a:pt x="95" y="181"/>
                  </a:cubicBezTo>
                  <a:cubicBezTo>
                    <a:pt x="90" y="187"/>
                    <a:pt x="90" y="187"/>
                    <a:pt x="90" y="187"/>
                  </a:cubicBezTo>
                  <a:cubicBezTo>
                    <a:pt x="84" y="203"/>
                    <a:pt x="84" y="203"/>
                    <a:pt x="84" y="203"/>
                  </a:cubicBezTo>
                  <a:cubicBezTo>
                    <a:pt x="84" y="204"/>
                    <a:pt x="84" y="204"/>
                    <a:pt x="84" y="204"/>
                  </a:cubicBezTo>
                  <a:cubicBezTo>
                    <a:pt x="84" y="204"/>
                    <a:pt x="84" y="204"/>
                    <a:pt x="84" y="204"/>
                  </a:cubicBezTo>
                  <a:cubicBezTo>
                    <a:pt x="78" y="209"/>
                    <a:pt x="78" y="209"/>
                    <a:pt x="78" y="209"/>
                  </a:cubicBezTo>
                  <a:cubicBezTo>
                    <a:pt x="77" y="209"/>
                    <a:pt x="77" y="209"/>
                    <a:pt x="77" y="209"/>
                  </a:cubicBezTo>
                  <a:cubicBezTo>
                    <a:pt x="74" y="209"/>
                    <a:pt x="74" y="209"/>
                    <a:pt x="74" y="209"/>
                  </a:cubicBezTo>
                  <a:cubicBezTo>
                    <a:pt x="68" y="219"/>
                    <a:pt x="68" y="219"/>
                    <a:pt x="68" y="219"/>
                  </a:cubicBezTo>
                  <a:cubicBezTo>
                    <a:pt x="71" y="225"/>
                    <a:pt x="71" y="225"/>
                    <a:pt x="71" y="225"/>
                  </a:cubicBezTo>
                  <a:cubicBezTo>
                    <a:pt x="72" y="225"/>
                    <a:pt x="72" y="225"/>
                    <a:pt x="72" y="225"/>
                  </a:cubicBezTo>
                  <a:cubicBezTo>
                    <a:pt x="80" y="235"/>
                    <a:pt x="80" y="235"/>
                    <a:pt x="80" y="235"/>
                  </a:cubicBezTo>
                  <a:cubicBezTo>
                    <a:pt x="80" y="236"/>
                    <a:pt x="80" y="236"/>
                    <a:pt x="80" y="236"/>
                  </a:cubicBezTo>
                  <a:cubicBezTo>
                    <a:pt x="80" y="239"/>
                    <a:pt x="80" y="239"/>
                    <a:pt x="80" y="239"/>
                  </a:cubicBezTo>
                  <a:cubicBezTo>
                    <a:pt x="89" y="240"/>
                    <a:pt x="89" y="240"/>
                    <a:pt x="89" y="240"/>
                  </a:cubicBezTo>
                  <a:cubicBezTo>
                    <a:pt x="90" y="248"/>
                    <a:pt x="90" y="248"/>
                    <a:pt x="90" y="248"/>
                  </a:cubicBezTo>
                  <a:cubicBezTo>
                    <a:pt x="90" y="249"/>
                    <a:pt x="90" y="249"/>
                    <a:pt x="90" y="249"/>
                  </a:cubicBezTo>
                  <a:cubicBezTo>
                    <a:pt x="91" y="258"/>
                    <a:pt x="91" y="258"/>
                    <a:pt x="91" y="258"/>
                  </a:cubicBezTo>
                  <a:cubicBezTo>
                    <a:pt x="94" y="260"/>
                    <a:pt x="94" y="260"/>
                    <a:pt x="94" y="260"/>
                  </a:cubicBezTo>
                  <a:cubicBezTo>
                    <a:pt x="102" y="258"/>
                    <a:pt x="102" y="258"/>
                    <a:pt x="102" y="258"/>
                  </a:cubicBezTo>
                  <a:cubicBezTo>
                    <a:pt x="109" y="253"/>
                    <a:pt x="109" y="253"/>
                    <a:pt x="109" y="253"/>
                  </a:cubicBezTo>
                  <a:cubicBezTo>
                    <a:pt x="111" y="253"/>
                    <a:pt x="111" y="253"/>
                    <a:pt x="111" y="253"/>
                  </a:cubicBezTo>
                  <a:cubicBezTo>
                    <a:pt x="113" y="266"/>
                    <a:pt x="113" y="266"/>
                    <a:pt x="113" y="266"/>
                  </a:cubicBezTo>
                  <a:cubicBezTo>
                    <a:pt x="117" y="271"/>
                    <a:pt x="117" y="271"/>
                    <a:pt x="117" y="271"/>
                  </a:cubicBezTo>
                  <a:cubicBezTo>
                    <a:pt x="118" y="272"/>
                    <a:pt x="118" y="272"/>
                    <a:pt x="118" y="272"/>
                  </a:cubicBezTo>
                  <a:cubicBezTo>
                    <a:pt x="121" y="277"/>
                    <a:pt x="121" y="277"/>
                    <a:pt x="121" y="277"/>
                  </a:cubicBezTo>
                  <a:cubicBezTo>
                    <a:pt x="127" y="282"/>
                    <a:pt x="127" y="282"/>
                    <a:pt x="127" y="282"/>
                  </a:cubicBezTo>
                  <a:cubicBezTo>
                    <a:pt x="127" y="283"/>
                    <a:pt x="129" y="283"/>
                    <a:pt x="131" y="283"/>
                  </a:cubicBezTo>
                  <a:cubicBezTo>
                    <a:pt x="133" y="284"/>
                    <a:pt x="133" y="284"/>
                    <a:pt x="133" y="284"/>
                  </a:cubicBezTo>
                  <a:cubicBezTo>
                    <a:pt x="137" y="282"/>
                    <a:pt x="137" y="282"/>
                    <a:pt x="137" y="282"/>
                  </a:cubicBezTo>
                  <a:cubicBezTo>
                    <a:pt x="140" y="281"/>
                    <a:pt x="143" y="280"/>
                    <a:pt x="146" y="279"/>
                  </a:cubicBezTo>
                  <a:cubicBezTo>
                    <a:pt x="148" y="278"/>
                    <a:pt x="148" y="278"/>
                    <a:pt x="148" y="278"/>
                  </a:cubicBezTo>
                  <a:cubicBezTo>
                    <a:pt x="154" y="278"/>
                    <a:pt x="154" y="278"/>
                    <a:pt x="154" y="278"/>
                  </a:cubicBezTo>
                  <a:cubicBezTo>
                    <a:pt x="156" y="278"/>
                    <a:pt x="157" y="278"/>
                    <a:pt x="158" y="279"/>
                  </a:cubicBezTo>
                  <a:cubicBezTo>
                    <a:pt x="166" y="274"/>
                    <a:pt x="166" y="274"/>
                    <a:pt x="166" y="274"/>
                  </a:cubicBezTo>
                  <a:cubicBezTo>
                    <a:pt x="167" y="274"/>
                    <a:pt x="167" y="274"/>
                    <a:pt x="167" y="274"/>
                  </a:cubicBezTo>
                  <a:cubicBezTo>
                    <a:pt x="167" y="275"/>
                    <a:pt x="167" y="275"/>
                    <a:pt x="167" y="275"/>
                  </a:cubicBezTo>
                  <a:cubicBezTo>
                    <a:pt x="168" y="274"/>
                    <a:pt x="168" y="274"/>
                    <a:pt x="168" y="274"/>
                  </a:cubicBezTo>
                  <a:cubicBezTo>
                    <a:pt x="169" y="275"/>
                    <a:pt x="169" y="275"/>
                    <a:pt x="169" y="275"/>
                  </a:cubicBezTo>
                  <a:cubicBezTo>
                    <a:pt x="172" y="279"/>
                    <a:pt x="173" y="282"/>
                    <a:pt x="173" y="283"/>
                  </a:cubicBezTo>
                  <a:cubicBezTo>
                    <a:pt x="177" y="289"/>
                    <a:pt x="177" y="289"/>
                    <a:pt x="177" y="289"/>
                  </a:cubicBezTo>
                  <a:cubicBezTo>
                    <a:pt x="180" y="290"/>
                    <a:pt x="180" y="290"/>
                    <a:pt x="180" y="290"/>
                  </a:cubicBezTo>
                  <a:cubicBezTo>
                    <a:pt x="180" y="290"/>
                    <a:pt x="180" y="290"/>
                    <a:pt x="180" y="290"/>
                  </a:cubicBezTo>
                  <a:cubicBezTo>
                    <a:pt x="181" y="290"/>
                    <a:pt x="181" y="290"/>
                    <a:pt x="181" y="290"/>
                  </a:cubicBezTo>
                  <a:cubicBezTo>
                    <a:pt x="180" y="289"/>
                    <a:pt x="180" y="289"/>
                    <a:pt x="180" y="289"/>
                  </a:cubicBezTo>
                  <a:cubicBezTo>
                    <a:pt x="179" y="287"/>
                    <a:pt x="179" y="286"/>
                    <a:pt x="180" y="285"/>
                  </a:cubicBezTo>
                  <a:cubicBezTo>
                    <a:pt x="181" y="284"/>
                    <a:pt x="182" y="283"/>
                    <a:pt x="185" y="283"/>
                  </a:cubicBezTo>
                  <a:cubicBezTo>
                    <a:pt x="199" y="283"/>
                    <a:pt x="199" y="283"/>
                    <a:pt x="199" y="283"/>
                  </a:cubicBezTo>
                  <a:cubicBezTo>
                    <a:pt x="200" y="283"/>
                    <a:pt x="200" y="283"/>
                    <a:pt x="200" y="283"/>
                  </a:cubicBezTo>
                  <a:cubicBezTo>
                    <a:pt x="201" y="283"/>
                    <a:pt x="201" y="283"/>
                    <a:pt x="201" y="283"/>
                  </a:cubicBezTo>
                  <a:cubicBezTo>
                    <a:pt x="201" y="283"/>
                    <a:pt x="201" y="283"/>
                    <a:pt x="201" y="283"/>
                  </a:cubicBezTo>
                  <a:cubicBezTo>
                    <a:pt x="201" y="283"/>
                    <a:pt x="201" y="283"/>
                    <a:pt x="201" y="283"/>
                  </a:cubicBezTo>
                  <a:cubicBezTo>
                    <a:pt x="206" y="292"/>
                    <a:pt x="206" y="292"/>
                    <a:pt x="206" y="292"/>
                  </a:cubicBezTo>
                  <a:cubicBezTo>
                    <a:pt x="205" y="296"/>
                    <a:pt x="205" y="296"/>
                    <a:pt x="205" y="296"/>
                  </a:cubicBezTo>
                  <a:cubicBezTo>
                    <a:pt x="205" y="296"/>
                    <a:pt x="205" y="296"/>
                    <a:pt x="205" y="296"/>
                  </a:cubicBezTo>
                  <a:cubicBezTo>
                    <a:pt x="211" y="297"/>
                    <a:pt x="211" y="297"/>
                    <a:pt x="211" y="297"/>
                  </a:cubicBezTo>
                  <a:cubicBezTo>
                    <a:pt x="211" y="297"/>
                    <a:pt x="211" y="297"/>
                    <a:pt x="211" y="297"/>
                  </a:cubicBezTo>
                  <a:cubicBezTo>
                    <a:pt x="211" y="296"/>
                    <a:pt x="211" y="295"/>
                    <a:pt x="211" y="295"/>
                  </a:cubicBezTo>
                  <a:cubicBezTo>
                    <a:pt x="213" y="294"/>
                    <a:pt x="213" y="294"/>
                    <a:pt x="213" y="294"/>
                  </a:cubicBezTo>
                  <a:cubicBezTo>
                    <a:pt x="227" y="303"/>
                    <a:pt x="227" y="303"/>
                    <a:pt x="227" y="303"/>
                  </a:cubicBezTo>
                  <a:cubicBezTo>
                    <a:pt x="228" y="305"/>
                    <a:pt x="229" y="306"/>
                    <a:pt x="229" y="308"/>
                  </a:cubicBezTo>
                  <a:cubicBezTo>
                    <a:pt x="229" y="314"/>
                    <a:pt x="229" y="314"/>
                    <a:pt x="229" y="314"/>
                  </a:cubicBezTo>
                  <a:cubicBezTo>
                    <a:pt x="234" y="315"/>
                    <a:pt x="234" y="315"/>
                    <a:pt x="234" y="315"/>
                  </a:cubicBezTo>
                  <a:cubicBezTo>
                    <a:pt x="237" y="310"/>
                    <a:pt x="237" y="310"/>
                    <a:pt x="237" y="310"/>
                  </a:cubicBezTo>
                  <a:cubicBezTo>
                    <a:pt x="235" y="307"/>
                    <a:pt x="235" y="305"/>
                    <a:pt x="235" y="303"/>
                  </a:cubicBezTo>
                  <a:cubicBezTo>
                    <a:pt x="235" y="302"/>
                    <a:pt x="236" y="301"/>
                    <a:pt x="237" y="300"/>
                  </a:cubicBezTo>
                  <a:cubicBezTo>
                    <a:pt x="239" y="299"/>
                    <a:pt x="239" y="299"/>
                    <a:pt x="239" y="299"/>
                  </a:cubicBezTo>
                  <a:cubicBezTo>
                    <a:pt x="239" y="298"/>
                    <a:pt x="239" y="297"/>
                    <a:pt x="240" y="297"/>
                  </a:cubicBezTo>
                  <a:cubicBezTo>
                    <a:pt x="243" y="297"/>
                    <a:pt x="243" y="297"/>
                    <a:pt x="243" y="297"/>
                  </a:cubicBezTo>
                  <a:cubicBezTo>
                    <a:pt x="245" y="299"/>
                    <a:pt x="247" y="303"/>
                    <a:pt x="248" y="309"/>
                  </a:cubicBezTo>
                  <a:cubicBezTo>
                    <a:pt x="248" y="310"/>
                    <a:pt x="248" y="310"/>
                    <a:pt x="248" y="310"/>
                  </a:cubicBezTo>
                  <a:cubicBezTo>
                    <a:pt x="249" y="311"/>
                    <a:pt x="249" y="311"/>
                    <a:pt x="249" y="311"/>
                  </a:cubicBezTo>
                  <a:cubicBezTo>
                    <a:pt x="249" y="312"/>
                    <a:pt x="251" y="313"/>
                    <a:pt x="255" y="315"/>
                  </a:cubicBezTo>
                  <a:cubicBezTo>
                    <a:pt x="255" y="315"/>
                    <a:pt x="255" y="315"/>
                    <a:pt x="255" y="315"/>
                  </a:cubicBezTo>
                  <a:cubicBezTo>
                    <a:pt x="256" y="315"/>
                    <a:pt x="256" y="315"/>
                    <a:pt x="256" y="315"/>
                  </a:cubicBezTo>
                  <a:cubicBezTo>
                    <a:pt x="269" y="328"/>
                    <a:pt x="269" y="328"/>
                    <a:pt x="269" y="328"/>
                  </a:cubicBezTo>
                  <a:cubicBezTo>
                    <a:pt x="269" y="328"/>
                    <a:pt x="269" y="328"/>
                    <a:pt x="269" y="328"/>
                  </a:cubicBezTo>
                  <a:cubicBezTo>
                    <a:pt x="275" y="326"/>
                    <a:pt x="275" y="326"/>
                    <a:pt x="275" y="326"/>
                  </a:cubicBezTo>
                  <a:cubicBezTo>
                    <a:pt x="274" y="324"/>
                    <a:pt x="274" y="324"/>
                    <a:pt x="274" y="324"/>
                  </a:cubicBezTo>
                  <a:cubicBezTo>
                    <a:pt x="272" y="322"/>
                    <a:pt x="272" y="320"/>
                    <a:pt x="272" y="319"/>
                  </a:cubicBezTo>
                  <a:cubicBezTo>
                    <a:pt x="272" y="316"/>
                    <a:pt x="274" y="313"/>
                    <a:pt x="278" y="311"/>
                  </a:cubicBezTo>
                  <a:cubicBezTo>
                    <a:pt x="285" y="305"/>
                    <a:pt x="285" y="305"/>
                    <a:pt x="285" y="305"/>
                  </a:cubicBezTo>
                  <a:cubicBezTo>
                    <a:pt x="293" y="310"/>
                    <a:pt x="293" y="310"/>
                    <a:pt x="293" y="310"/>
                  </a:cubicBezTo>
                  <a:cubicBezTo>
                    <a:pt x="294" y="310"/>
                    <a:pt x="294" y="310"/>
                    <a:pt x="294" y="310"/>
                  </a:cubicBezTo>
                  <a:cubicBezTo>
                    <a:pt x="296" y="301"/>
                    <a:pt x="296" y="301"/>
                    <a:pt x="296" y="301"/>
                  </a:cubicBezTo>
                  <a:cubicBezTo>
                    <a:pt x="296" y="300"/>
                    <a:pt x="296" y="300"/>
                    <a:pt x="296" y="300"/>
                  </a:cubicBezTo>
                  <a:cubicBezTo>
                    <a:pt x="297" y="299"/>
                    <a:pt x="297" y="299"/>
                    <a:pt x="297" y="299"/>
                  </a:cubicBezTo>
                  <a:cubicBezTo>
                    <a:pt x="304" y="300"/>
                    <a:pt x="304" y="300"/>
                    <a:pt x="304" y="300"/>
                  </a:cubicBezTo>
                  <a:cubicBezTo>
                    <a:pt x="305" y="301"/>
                    <a:pt x="306" y="303"/>
                    <a:pt x="306" y="305"/>
                  </a:cubicBezTo>
                  <a:cubicBezTo>
                    <a:pt x="306" y="306"/>
                    <a:pt x="305" y="308"/>
                    <a:pt x="303" y="310"/>
                  </a:cubicBezTo>
                  <a:cubicBezTo>
                    <a:pt x="305" y="311"/>
                    <a:pt x="305" y="311"/>
                    <a:pt x="305" y="311"/>
                  </a:cubicBezTo>
                  <a:cubicBezTo>
                    <a:pt x="309" y="313"/>
                    <a:pt x="312" y="314"/>
                    <a:pt x="314" y="315"/>
                  </a:cubicBezTo>
                  <a:cubicBezTo>
                    <a:pt x="315" y="315"/>
                    <a:pt x="315" y="315"/>
                    <a:pt x="315" y="315"/>
                  </a:cubicBezTo>
                  <a:cubicBezTo>
                    <a:pt x="315" y="315"/>
                    <a:pt x="315" y="315"/>
                    <a:pt x="315" y="315"/>
                  </a:cubicBezTo>
                  <a:cubicBezTo>
                    <a:pt x="320" y="317"/>
                    <a:pt x="320" y="317"/>
                    <a:pt x="320" y="317"/>
                  </a:cubicBezTo>
                  <a:cubicBezTo>
                    <a:pt x="324" y="317"/>
                    <a:pt x="324" y="317"/>
                    <a:pt x="324" y="317"/>
                  </a:cubicBezTo>
                  <a:cubicBezTo>
                    <a:pt x="318" y="288"/>
                    <a:pt x="318" y="288"/>
                    <a:pt x="318" y="288"/>
                  </a:cubicBezTo>
                  <a:cubicBezTo>
                    <a:pt x="314" y="285"/>
                    <a:pt x="310" y="281"/>
                    <a:pt x="307" y="275"/>
                  </a:cubicBezTo>
                  <a:cubicBezTo>
                    <a:pt x="304" y="270"/>
                    <a:pt x="305" y="263"/>
                    <a:pt x="312" y="255"/>
                  </a:cubicBezTo>
                  <a:cubicBezTo>
                    <a:pt x="315" y="251"/>
                    <a:pt x="320" y="247"/>
                    <a:pt x="325" y="243"/>
                  </a:cubicBezTo>
                  <a:cubicBezTo>
                    <a:pt x="325" y="243"/>
                    <a:pt x="325" y="243"/>
                    <a:pt x="325" y="243"/>
                  </a:cubicBezTo>
                  <a:cubicBezTo>
                    <a:pt x="325" y="243"/>
                    <a:pt x="325" y="243"/>
                    <a:pt x="325" y="243"/>
                  </a:cubicBezTo>
                  <a:cubicBezTo>
                    <a:pt x="331" y="243"/>
                    <a:pt x="331" y="243"/>
                    <a:pt x="331" y="243"/>
                  </a:cubicBezTo>
                  <a:cubicBezTo>
                    <a:pt x="331" y="243"/>
                    <a:pt x="331" y="243"/>
                    <a:pt x="331" y="243"/>
                  </a:cubicBezTo>
                  <a:cubicBezTo>
                    <a:pt x="336" y="245"/>
                    <a:pt x="336" y="245"/>
                    <a:pt x="336" y="245"/>
                  </a:cubicBezTo>
                  <a:cubicBezTo>
                    <a:pt x="346" y="245"/>
                    <a:pt x="346" y="245"/>
                    <a:pt x="346" y="245"/>
                  </a:cubicBezTo>
                  <a:cubicBezTo>
                    <a:pt x="350" y="243"/>
                    <a:pt x="353" y="237"/>
                    <a:pt x="357" y="228"/>
                  </a:cubicBezTo>
                  <a:cubicBezTo>
                    <a:pt x="360" y="222"/>
                    <a:pt x="360" y="211"/>
                    <a:pt x="358" y="19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0" name="Freeform 30"/>
            <p:cNvSpPr>
              <a:spLocks/>
            </p:cNvSpPr>
            <p:nvPr/>
          </p:nvSpPr>
          <p:spPr bwMode="auto">
            <a:xfrm>
              <a:off x="4906963" y="3188940"/>
              <a:ext cx="814388" cy="511175"/>
            </a:xfrm>
            <a:custGeom>
              <a:avLst/>
              <a:gdLst>
                <a:gd name="T0" fmla="*/ 198 w 217"/>
                <a:gd name="T1" fmla="*/ 4 h 136"/>
                <a:gd name="T2" fmla="*/ 179 w 217"/>
                <a:gd name="T3" fmla="*/ 6 h 136"/>
                <a:gd name="T4" fmla="*/ 135 w 217"/>
                <a:gd name="T5" fmla="*/ 21 h 136"/>
                <a:gd name="T6" fmla="*/ 136 w 217"/>
                <a:gd name="T7" fmla="*/ 30 h 136"/>
                <a:gd name="T8" fmla="*/ 106 w 217"/>
                <a:gd name="T9" fmla="*/ 26 h 136"/>
                <a:gd name="T10" fmla="*/ 84 w 217"/>
                <a:gd name="T11" fmla="*/ 0 h 136"/>
                <a:gd name="T12" fmla="*/ 75 w 217"/>
                <a:gd name="T13" fmla="*/ 10 h 136"/>
                <a:gd name="T14" fmla="*/ 64 w 217"/>
                <a:gd name="T15" fmla="*/ 4 h 136"/>
                <a:gd name="T16" fmla="*/ 59 w 217"/>
                <a:gd name="T17" fmla="*/ 10 h 136"/>
                <a:gd name="T18" fmla="*/ 51 w 217"/>
                <a:gd name="T19" fmla="*/ 12 h 136"/>
                <a:gd name="T20" fmla="*/ 6 w 217"/>
                <a:gd name="T21" fmla="*/ 64 h 136"/>
                <a:gd name="T22" fmla="*/ 11 w 217"/>
                <a:gd name="T23" fmla="*/ 76 h 136"/>
                <a:gd name="T24" fmla="*/ 10 w 217"/>
                <a:gd name="T25" fmla="*/ 76 h 136"/>
                <a:gd name="T26" fmla="*/ 17 w 217"/>
                <a:gd name="T27" fmla="*/ 103 h 136"/>
                <a:gd name="T28" fmla="*/ 0 w 217"/>
                <a:gd name="T29" fmla="*/ 114 h 136"/>
                <a:gd name="T30" fmla="*/ 8 w 217"/>
                <a:gd name="T31" fmla="*/ 122 h 136"/>
                <a:gd name="T32" fmla="*/ 9 w 217"/>
                <a:gd name="T33" fmla="*/ 124 h 136"/>
                <a:gd name="T34" fmla="*/ 32 w 217"/>
                <a:gd name="T35" fmla="*/ 136 h 136"/>
                <a:gd name="T36" fmla="*/ 42 w 217"/>
                <a:gd name="T37" fmla="*/ 126 h 136"/>
                <a:gd name="T38" fmla="*/ 57 w 217"/>
                <a:gd name="T39" fmla="*/ 119 h 136"/>
                <a:gd name="T40" fmla="*/ 59 w 217"/>
                <a:gd name="T41" fmla="*/ 121 h 136"/>
                <a:gd name="T42" fmla="*/ 59 w 217"/>
                <a:gd name="T43" fmla="*/ 122 h 136"/>
                <a:gd name="T44" fmla="*/ 74 w 217"/>
                <a:gd name="T45" fmla="*/ 132 h 136"/>
                <a:gd name="T46" fmla="*/ 92 w 217"/>
                <a:gd name="T47" fmla="*/ 126 h 136"/>
                <a:gd name="T48" fmla="*/ 106 w 217"/>
                <a:gd name="T49" fmla="*/ 125 h 136"/>
                <a:gd name="T50" fmla="*/ 108 w 217"/>
                <a:gd name="T51" fmla="*/ 124 h 136"/>
                <a:gd name="T52" fmla="*/ 119 w 217"/>
                <a:gd name="T53" fmla="*/ 110 h 136"/>
                <a:gd name="T54" fmla="*/ 125 w 217"/>
                <a:gd name="T55" fmla="*/ 106 h 136"/>
                <a:gd name="T56" fmla="*/ 126 w 217"/>
                <a:gd name="T57" fmla="*/ 107 h 136"/>
                <a:gd name="T58" fmla="*/ 129 w 217"/>
                <a:gd name="T59" fmla="*/ 108 h 136"/>
                <a:gd name="T60" fmla="*/ 134 w 217"/>
                <a:gd name="T61" fmla="*/ 88 h 136"/>
                <a:gd name="T62" fmla="*/ 140 w 217"/>
                <a:gd name="T63" fmla="*/ 86 h 136"/>
                <a:gd name="T64" fmla="*/ 148 w 217"/>
                <a:gd name="T65" fmla="*/ 69 h 136"/>
                <a:gd name="T66" fmla="*/ 151 w 217"/>
                <a:gd name="T67" fmla="*/ 60 h 136"/>
                <a:gd name="T68" fmla="*/ 161 w 217"/>
                <a:gd name="T69" fmla="*/ 56 h 136"/>
                <a:gd name="T70" fmla="*/ 161 w 217"/>
                <a:gd name="T71" fmla="*/ 54 h 136"/>
                <a:gd name="T72" fmla="*/ 169 w 217"/>
                <a:gd name="T73" fmla="*/ 48 h 136"/>
                <a:gd name="T74" fmla="*/ 164 w 217"/>
                <a:gd name="T75" fmla="*/ 47 h 136"/>
                <a:gd name="T76" fmla="*/ 164 w 217"/>
                <a:gd name="T77" fmla="*/ 44 h 136"/>
                <a:gd name="T78" fmla="*/ 166 w 217"/>
                <a:gd name="T79" fmla="*/ 43 h 136"/>
                <a:gd name="T80" fmla="*/ 176 w 217"/>
                <a:gd name="T81" fmla="*/ 38 h 136"/>
                <a:gd name="T82" fmla="*/ 202 w 217"/>
                <a:gd name="T83" fmla="*/ 20 h 136"/>
                <a:gd name="T84" fmla="*/ 214 w 217"/>
                <a:gd name="T85" fmla="*/ 24 h 136"/>
                <a:gd name="T86" fmla="*/ 212 w 217"/>
                <a:gd name="T87" fmla="*/ 14 h 136"/>
                <a:gd name="T88" fmla="*/ 212 w 217"/>
                <a:gd name="T89" fmla="*/ 14 h 136"/>
                <a:gd name="T90" fmla="*/ 216 w 217"/>
                <a:gd name="T91" fmla="*/ 6 h 136"/>
                <a:gd name="T92" fmla="*/ 213 w 217"/>
                <a:gd name="T93" fmla="*/ 7 h 136"/>
                <a:gd name="T94" fmla="*/ 204 w 217"/>
                <a:gd name="T95" fmla="*/ 8 h 136"/>
                <a:gd name="T96" fmla="*/ 202 w 217"/>
                <a:gd name="T97" fmla="*/ 8 h 136"/>
                <a:gd name="T98" fmla="*/ 202 w 217"/>
                <a:gd name="T99" fmla="*/ 6 h 136"/>
                <a:gd name="T100" fmla="*/ 198 w 217"/>
                <a:gd name="T101" fmla="*/ 4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7" h="136">
                  <a:moveTo>
                    <a:pt x="198" y="4"/>
                  </a:moveTo>
                  <a:cubicBezTo>
                    <a:pt x="198" y="4"/>
                    <a:pt x="198" y="4"/>
                    <a:pt x="198" y="4"/>
                  </a:cubicBezTo>
                  <a:cubicBezTo>
                    <a:pt x="198" y="6"/>
                    <a:pt x="196" y="7"/>
                    <a:pt x="194" y="7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68" y="4"/>
                    <a:pt x="161" y="2"/>
                    <a:pt x="157" y="0"/>
                  </a:cubicBezTo>
                  <a:cubicBezTo>
                    <a:pt x="135" y="21"/>
                    <a:pt x="135" y="21"/>
                    <a:pt x="135" y="21"/>
                  </a:cubicBezTo>
                  <a:cubicBezTo>
                    <a:pt x="136" y="30"/>
                    <a:pt x="136" y="30"/>
                    <a:pt x="136" y="30"/>
                  </a:cubicBezTo>
                  <a:cubicBezTo>
                    <a:pt x="136" y="30"/>
                    <a:pt x="136" y="30"/>
                    <a:pt x="136" y="30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17" y="33"/>
                    <a:pt x="108" y="32"/>
                    <a:pt x="106" y="26"/>
                  </a:cubicBezTo>
                  <a:cubicBezTo>
                    <a:pt x="104" y="1"/>
                    <a:pt x="104" y="1"/>
                    <a:pt x="104" y="1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4"/>
                    <a:pt x="74" y="0"/>
                    <a:pt x="72" y="0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42" y="20"/>
                    <a:pt x="34" y="27"/>
                    <a:pt x="28" y="35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11" y="76"/>
                    <a:pt x="11" y="76"/>
                    <a:pt x="11" y="76"/>
                  </a:cubicBezTo>
                  <a:cubicBezTo>
                    <a:pt x="11" y="76"/>
                    <a:pt x="11" y="76"/>
                    <a:pt x="11" y="76"/>
                  </a:cubicBezTo>
                  <a:cubicBezTo>
                    <a:pt x="10" y="76"/>
                    <a:pt x="10" y="76"/>
                    <a:pt x="10" y="76"/>
                  </a:cubicBezTo>
                  <a:cubicBezTo>
                    <a:pt x="9" y="78"/>
                    <a:pt x="10" y="82"/>
                    <a:pt x="12" y="86"/>
                  </a:cubicBezTo>
                  <a:cubicBezTo>
                    <a:pt x="15" y="91"/>
                    <a:pt x="17" y="97"/>
                    <a:pt x="17" y="103"/>
                  </a:cubicBezTo>
                  <a:cubicBezTo>
                    <a:pt x="17" y="104"/>
                    <a:pt x="17" y="104"/>
                    <a:pt x="17" y="104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8" y="122"/>
                    <a:pt x="8" y="122"/>
                    <a:pt x="8" y="122"/>
                  </a:cubicBezTo>
                  <a:cubicBezTo>
                    <a:pt x="8" y="122"/>
                    <a:pt x="9" y="123"/>
                    <a:pt x="9" y="124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8" y="126"/>
                    <a:pt x="12" y="129"/>
                    <a:pt x="18" y="132"/>
                  </a:cubicBezTo>
                  <a:cubicBezTo>
                    <a:pt x="32" y="136"/>
                    <a:pt x="32" y="136"/>
                    <a:pt x="32" y="136"/>
                  </a:cubicBezTo>
                  <a:cubicBezTo>
                    <a:pt x="37" y="133"/>
                    <a:pt x="37" y="133"/>
                    <a:pt x="37" y="133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6" y="115"/>
                    <a:pt x="46" y="115"/>
                    <a:pt x="46" y="115"/>
                  </a:cubicBezTo>
                  <a:cubicBezTo>
                    <a:pt x="57" y="119"/>
                    <a:pt x="57" y="119"/>
                    <a:pt x="57" y="119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57" y="126"/>
                    <a:pt x="58" y="130"/>
                    <a:pt x="62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9" y="131"/>
                    <a:pt x="82" y="130"/>
                    <a:pt x="85" y="128"/>
                  </a:cubicBezTo>
                  <a:cubicBezTo>
                    <a:pt x="86" y="126"/>
                    <a:pt x="89" y="125"/>
                    <a:pt x="92" y="126"/>
                  </a:cubicBezTo>
                  <a:cubicBezTo>
                    <a:pt x="97" y="126"/>
                    <a:pt x="101" y="128"/>
                    <a:pt x="104" y="132"/>
                  </a:cubicBezTo>
                  <a:cubicBezTo>
                    <a:pt x="106" y="125"/>
                    <a:pt x="106" y="125"/>
                    <a:pt x="106" y="125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4"/>
                    <a:pt x="108" y="124"/>
                    <a:pt x="108" y="124"/>
                  </a:cubicBezTo>
                  <a:cubicBezTo>
                    <a:pt x="110" y="122"/>
                    <a:pt x="111" y="120"/>
                    <a:pt x="112" y="118"/>
                  </a:cubicBezTo>
                  <a:cubicBezTo>
                    <a:pt x="114" y="115"/>
                    <a:pt x="116" y="112"/>
                    <a:pt x="119" y="110"/>
                  </a:cubicBezTo>
                  <a:cubicBezTo>
                    <a:pt x="124" y="107"/>
                    <a:pt x="124" y="107"/>
                    <a:pt x="124" y="107"/>
                  </a:cubicBezTo>
                  <a:cubicBezTo>
                    <a:pt x="125" y="106"/>
                    <a:pt x="125" y="106"/>
                    <a:pt x="125" y="106"/>
                  </a:cubicBezTo>
                  <a:cubicBezTo>
                    <a:pt x="125" y="107"/>
                    <a:pt x="125" y="107"/>
                    <a:pt x="125" y="107"/>
                  </a:cubicBezTo>
                  <a:cubicBezTo>
                    <a:pt x="126" y="107"/>
                    <a:pt x="126" y="107"/>
                    <a:pt x="126" y="107"/>
                  </a:cubicBezTo>
                  <a:cubicBezTo>
                    <a:pt x="129" y="108"/>
                    <a:pt x="129" y="108"/>
                    <a:pt x="129" y="108"/>
                  </a:cubicBezTo>
                  <a:cubicBezTo>
                    <a:pt x="129" y="108"/>
                    <a:pt x="129" y="108"/>
                    <a:pt x="129" y="108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4" y="88"/>
                    <a:pt x="134" y="88"/>
                    <a:pt x="134" y="88"/>
                  </a:cubicBezTo>
                  <a:cubicBezTo>
                    <a:pt x="134" y="88"/>
                    <a:pt x="134" y="88"/>
                    <a:pt x="134" y="88"/>
                  </a:cubicBezTo>
                  <a:cubicBezTo>
                    <a:pt x="140" y="86"/>
                    <a:pt x="140" y="86"/>
                    <a:pt x="140" y="86"/>
                  </a:cubicBezTo>
                  <a:cubicBezTo>
                    <a:pt x="147" y="82"/>
                    <a:pt x="150" y="78"/>
                    <a:pt x="150" y="75"/>
                  </a:cubicBezTo>
                  <a:cubicBezTo>
                    <a:pt x="148" y="69"/>
                    <a:pt x="148" y="69"/>
                    <a:pt x="148" y="69"/>
                  </a:cubicBezTo>
                  <a:cubicBezTo>
                    <a:pt x="147" y="65"/>
                    <a:pt x="147" y="62"/>
                    <a:pt x="148" y="61"/>
                  </a:cubicBezTo>
                  <a:cubicBezTo>
                    <a:pt x="149" y="60"/>
                    <a:pt x="150" y="60"/>
                    <a:pt x="151" y="60"/>
                  </a:cubicBezTo>
                  <a:cubicBezTo>
                    <a:pt x="154" y="60"/>
                    <a:pt x="157" y="60"/>
                    <a:pt x="160" y="62"/>
                  </a:cubicBezTo>
                  <a:cubicBezTo>
                    <a:pt x="161" y="56"/>
                    <a:pt x="161" y="56"/>
                    <a:pt x="161" y="56"/>
                  </a:cubicBezTo>
                  <a:cubicBezTo>
                    <a:pt x="161" y="55"/>
                    <a:pt x="161" y="55"/>
                    <a:pt x="161" y="55"/>
                  </a:cubicBezTo>
                  <a:cubicBezTo>
                    <a:pt x="161" y="54"/>
                    <a:pt x="161" y="54"/>
                    <a:pt x="161" y="54"/>
                  </a:cubicBezTo>
                  <a:cubicBezTo>
                    <a:pt x="168" y="51"/>
                    <a:pt x="168" y="51"/>
                    <a:pt x="168" y="51"/>
                  </a:cubicBezTo>
                  <a:cubicBezTo>
                    <a:pt x="169" y="48"/>
                    <a:pt x="169" y="48"/>
                    <a:pt x="169" y="48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4" y="47"/>
                    <a:pt x="164" y="47"/>
                    <a:pt x="164" y="47"/>
                  </a:cubicBezTo>
                  <a:cubicBezTo>
                    <a:pt x="164" y="45"/>
                    <a:pt x="164" y="45"/>
                    <a:pt x="164" y="45"/>
                  </a:cubicBezTo>
                  <a:cubicBezTo>
                    <a:pt x="164" y="44"/>
                    <a:pt x="164" y="44"/>
                    <a:pt x="164" y="44"/>
                  </a:cubicBezTo>
                  <a:cubicBezTo>
                    <a:pt x="165" y="43"/>
                    <a:pt x="165" y="43"/>
                    <a:pt x="165" y="43"/>
                  </a:cubicBezTo>
                  <a:cubicBezTo>
                    <a:pt x="166" y="43"/>
                    <a:pt x="166" y="43"/>
                    <a:pt x="166" y="43"/>
                  </a:cubicBezTo>
                  <a:cubicBezTo>
                    <a:pt x="167" y="43"/>
                    <a:pt x="167" y="43"/>
                    <a:pt x="167" y="43"/>
                  </a:cubicBezTo>
                  <a:cubicBezTo>
                    <a:pt x="170" y="43"/>
                    <a:pt x="173" y="42"/>
                    <a:pt x="176" y="38"/>
                  </a:cubicBezTo>
                  <a:cubicBezTo>
                    <a:pt x="202" y="20"/>
                    <a:pt x="202" y="20"/>
                    <a:pt x="202" y="20"/>
                  </a:cubicBezTo>
                  <a:cubicBezTo>
                    <a:pt x="202" y="20"/>
                    <a:pt x="202" y="20"/>
                    <a:pt x="202" y="20"/>
                  </a:cubicBezTo>
                  <a:cubicBezTo>
                    <a:pt x="210" y="24"/>
                    <a:pt x="210" y="24"/>
                    <a:pt x="210" y="24"/>
                  </a:cubicBezTo>
                  <a:cubicBezTo>
                    <a:pt x="214" y="24"/>
                    <a:pt x="214" y="24"/>
                    <a:pt x="214" y="24"/>
                  </a:cubicBezTo>
                  <a:cubicBezTo>
                    <a:pt x="212" y="15"/>
                    <a:pt x="212" y="15"/>
                    <a:pt x="212" y="15"/>
                  </a:cubicBezTo>
                  <a:cubicBezTo>
                    <a:pt x="212" y="14"/>
                    <a:pt x="212" y="14"/>
                    <a:pt x="212" y="14"/>
                  </a:cubicBezTo>
                  <a:cubicBezTo>
                    <a:pt x="212" y="14"/>
                    <a:pt x="212" y="14"/>
                    <a:pt x="212" y="14"/>
                  </a:cubicBezTo>
                  <a:cubicBezTo>
                    <a:pt x="212" y="14"/>
                    <a:pt x="212" y="14"/>
                    <a:pt x="212" y="14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213" y="6"/>
                    <a:pt x="213" y="6"/>
                    <a:pt x="213" y="6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12" y="7"/>
                    <a:pt x="212" y="7"/>
                    <a:pt x="212" y="7"/>
                  </a:cubicBezTo>
                  <a:cubicBezTo>
                    <a:pt x="204" y="8"/>
                    <a:pt x="204" y="8"/>
                    <a:pt x="204" y="8"/>
                  </a:cubicBezTo>
                  <a:cubicBezTo>
                    <a:pt x="202" y="8"/>
                    <a:pt x="202" y="8"/>
                    <a:pt x="202" y="8"/>
                  </a:cubicBezTo>
                  <a:cubicBezTo>
                    <a:pt x="202" y="8"/>
                    <a:pt x="202" y="8"/>
                    <a:pt x="202" y="8"/>
                  </a:cubicBezTo>
                  <a:cubicBezTo>
                    <a:pt x="202" y="8"/>
                    <a:pt x="202" y="8"/>
                    <a:pt x="202" y="8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200" y="4"/>
                    <a:pt x="200" y="4"/>
                    <a:pt x="200" y="4"/>
                  </a:cubicBezTo>
                  <a:lnTo>
                    <a:pt x="198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1" name="Freeform 31"/>
            <p:cNvSpPr>
              <a:spLocks/>
            </p:cNvSpPr>
            <p:nvPr/>
          </p:nvSpPr>
          <p:spPr bwMode="auto">
            <a:xfrm>
              <a:off x="5668963" y="4033490"/>
              <a:ext cx="128588" cy="117475"/>
            </a:xfrm>
            <a:custGeom>
              <a:avLst/>
              <a:gdLst>
                <a:gd name="T0" fmla="*/ 31 w 34"/>
                <a:gd name="T1" fmla="*/ 17 h 31"/>
                <a:gd name="T2" fmla="*/ 34 w 34"/>
                <a:gd name="T3" fmla="*/ 13 h 31"/>
                <a:gd name="T4" fmla="*/ 34 w 34"/>
                <a:gd name="T5" fmla="*/ 13 h 31"/>
                <a:gd name="T6" fmla="*/ 34 w 34"/>
                <a:gd name="T7" fmla="*/ 13 h 31"/>
                <a:gd name="T8" fmla="*/ 34 w 34"/>
                <a:gd name="T9" fmla="*/ 13 h 31"/>
                <a:gd name="T10" fmla="*/ 24 w 34"/>
                <a:gd name="T11" fmla="*/ 5 h 31"/>
                <a:gd name="T12" fmla="*/ 11 w 34"/>
                <a:gd name="T13" fmla="*/ 1 h 31"/>
                <a:gd name="T14" fmla="*/ 7 w 34"/>
                <a:gd name="T15" fmla="*/ 2 h 31"/>
                <a:gd name="T16" fmla="*/ 7 w 34"/>
                <a:gd name="T17" fmla="*/ 11 h 31"/>
                <a:gd name="T18" fmla="*/ 2 w 34"/>
                <a:gd name="T19" fmla="*/ 19 h 31"/>
                <a:gd name="T20" fmla="*/ 0 w 34"/>
                <a:gd name="T21" fmla="*/ 21 h 31"/>
                <a:gd name="T22" fmla="*/ 4 w 34"/>
                <a:gd name="T23" fmla="*/ 25 h 31"/>
                <a:gd name="T24" fmla="*/ 5 w 34"/>
                <a:gd name="T25" fmla="*/ 25 h 31"/>
                <a:gd name="T26" fmla="*/ 6 w 34"/>
                <a:gd name="T27" fmla="*/ 29 h 31"/>
                <a:gd name="T28" fmla="*/ 11 w 34"/>
                <a:gd name="T29" fmla="*/ 31 h 31"/>
                <a:gd name="T30" fmla="*/ 17 w 34"/>
                <a:gd name="T31" fmla="*/ 28 h 31"/>
                <a:gd name="T32" fmla="*/ 26 w 34"/>
                <a:gd name="T33" fmla="*/ 30 h 31"/>
                <a:gd name="T34" fmla="*/ 26 w 34"/>
                <a:gd name="T35" fmla="*/ 27 h 31"/>
                <a:gd name="T36" fmla="*/ 31 w 34"/>
                <a:gd name="T37" fmla="*/ 1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" h="31">
                  <a:moveTo>
                    <a:pt x="31" y="17"/>
                  </a:moveTo>
                  <a:cubicBezTo>
                    <a:pt x="34" y="13"/>
                    <a:pt x="34" y="13"/>
                    <a:pt x="34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19" y="1"/>
                    <a:pt x="14" y="0"/>
                    <a:pt x="11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6" y="13"/>
                    <a:pt x="5" y="17"/>
                    <a:pt x="2" y="19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3" y="29"/>
                    <a:pt x="15" y="28"/>
                    <a:pt x="17" y="28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7" y="21"/>
                    <a:pt x="29" y="18"/>
                    <a:pt x="31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2" name="Freeform 32"/>
            <p:cNvSpPr>
              <a:spLocks/>
            </p:cNvSpPr>
            <p:nvPr/>
          </p:nvSpPr>
          <p:spPr bwMode="auto">
            <a:xfrm>
              <a:off x="5072063" y="3604865"/>
              <a:ext cx="709613" cy="549275"/>
            </a:xfrm>
            <a:custGeom>
              <a:avLst/>
              <a:gdLst>
                <a:gd name="T0" fmla="*/ 120 w 189"/>
                <a:gd name="T1" fmla="*/ 23 h 146"/>
                <a:gd name="T2" fmla="*/ 85 w 189"/>
                <a:gd name="T3" fmla="*/ 9 h 146"/>
                <a:gd name="T4" fmla="*/ 85 w 189"/>
                <a:gd name="T5" fmla="*/ 1 h 146"/>
                <a:gd name="T6" fmla="*/ 82 w 189"/>
                <a:gd name="T7" fmla="*/ 0 h 146"/>
                <a:gd name="T8" fmla="*/ 66 w 189"/>
                <a:gd name="T9" fmla="*/ 16 h 146"/>
                <a:gd name="T10" fmla="*/ 58 w 189"/>
                <a:gd name="T11" fmla="*/ 24 h 146"/>
                <a:gd name="T12" fmla="*/ 48 w 189"/>
                <a:gd name="T13" fmla="*/ 19 h 146"/>
                <a:gd name="T14" fmla="*/ 31 w 189"/>
                <a:gd name="T15" fmla="*/ 25 h 146"/>
                <a:gd name="T16" fmla="*/ 10 w 189"/>
                <a:gd name="T17" fmla="*/ 11 h 146"/>
                <a:gd name="T18" fmla="*/ 2 w 189"/>
                <a:gd name="T19" fmla="*/ 17 h 146"/>
                <a:gd name="T20" fmla="*/ 2 w 189"/>
                <a:gd name="T21" fmla="*/ 18 h 146"/>
                <a:gd name="T22" fmla="*/ 0 w 189"/>
                <a:gd name="T23" fmla="*/ 20 h 146"/>
                <a:gd name="T24" fmla="*/ 4 w 189"/>
                <a:gd name="T25" fmla="*/ 21 h 146"/>
                <a:gd name="T26" fmla="*/ 5 w 189"/>
                <a:gd name="T27" fmla="*/ 21 h 146"/>
                <a:gd name="T28" fmla="*/ 34 w 189"/>
                <a:gd name="T29" fmla="*/ 43 h 146"/>
                <a:gd name="T30" fmla="*/ 62 w 189"/>
                <a:gd name="T31" fmla="*/ 75 h 146"/>
                <a:gd name="T32" fmla="*/ 90 w 189"/>
                <a:gd name="T33" fmla="*/ 72 h 146"/>
                <a:gd name="T34" fmla="*/ 91 w 189"/>
                <a:gd name="T35" fmla="*/ 71 h 146"/>
                <a:gd name="T36" fmla="*/ 99 w 189"/>
                <a:gd name="T37" fmla="*/ 73 h 146"/>
                <a:gd name="T38" fmla="*/ 100 w 189"/>
                <a:gd name="T39" fmla="*/ 75 h 146"/>
                <a:gd name="T40" fmla="*/ 93 w 189"/>
                <a:gd name="T41" fmla="*/ 93 h 146"/>
                <a:gd name="T42" fmla="*/ 84 w 189"/>
                <a:gd name="T43" fmla="*/ 93 h 146"/>
                <a:gd name="T44" fmla="*/ 74 w 189"/>
                <a:gd name="T45" fmla="*/ 117 h 146"/>
                <a:gd name="T46" fmla="*/ 89 w 189"/>
                <a:gd name="T47" fmla="*/ 127 h 146"/>
                <a:gd name="T48" fmla="*/ 93 w 189"/>
                <a:gd name="T49" fmla="*/ 133 h 146"/>
                <a:gd name="T50" fmla="*/ 100 w 189"/>
                <a:gd name="T51" fmla="*/ 133 h 146"/>
                <a:gd name="T52" fmla="*/ 115 w 189"/>
                <a:gd name="T53" fmla="*/ 139 h 146"/>
                <a:gd name="T54" fmla="*/ 118 w 189"/>
                <a:gd name="T55" fmla="*/ 143 h 146"/>
                <a:gd name="T56" fmla="*/ 132 w 189"/>
                <a:gd name="T57" fmla="*/ 144 h 146"/>
                <a:gd name="T58" fmla="*/ 152 w 189"/>
                <a:gd name="T59" fmla="*/ 143 h 146"/>
                <a:gd name="T60" fmla="*/ 159 w 189"/>
                <a:gd name="T61" fmla="*/ 139 h 146"/>
                <a:gd name="T62" fmla="*/ 158 w 189"/>
                <a:gd name="T63" fmla="*/ 131 h 146"/>
                <a:gd name="T64" fmla="*/ 162 w 189"/>
                <a:gd name="T65" fmla="*/ 119 h 146"/>
                <a:gd name="T66" fmla="*/ 170 w 189"/>
                <a:gd name="T67" fmla="*/ 111 h 146"/>
                <a:gd name="T68" fmla="*/ 186 w 189"/>
                <a:gd name="T69" fmla="*/ 111 h 146"/>
                <a:gd name="T70" fmla="*/ 181 w 189"/>
                <a:gd name="T71" fmla="*/ 98 h 146"/>
                <a:gd name="T72" fmla="*/ 174 w 189"/>
                <a:gd name="T73" fmla="*/ 97 h 146"/>
                <a:gd name="T74" fmla="*/ 174 w 189"/>
                <a:gd name="T75" fmla="*/ 97 h 146"/>
                <a:gd name="T76" fmla="*/ 156 w 189"/>
                <a:gd name="T77" fmla="*/ 86 h 146"/>
                <a:gd name="T78" fmla="*/ 147 w 189"/>
                <a:gd name="T79" fmla="*/ 83 h 146"/>
                <a:gd name="T80" fmla="*/ 132 w 189"/>
                <a:gd name="T81" fmla="*/ 4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9" h="146">
                  <a:moveTo>
                    <a:pt x="132" y="43"/>
                  </a:moveTo>
                  <a:cubicBezTo>
                    <a:pt x="128" y="39"/>
                    <a:pt x="124" y="33"/>
                    <a:pt x="120" y="23"/>
                  </a:cubicBezTo>
                  <a:cubicBezTo>
                    <a:pt x="109" y="23"/>
                    <a:pt x="102" y="21"/>
                    <a:pt x="99" y="17"/>
                  </a:cubicBezTo>
                  <a:cubicBezTo>
                    <a:pt x="96" y="13"/>
                    <a:pt x="92" y="11"/>
                    <a:pt x="85" y="9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4" y="1"/>
                    <a:pt x="84" y="1"/>
                    <a:pt x="84" y="1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77" y="3"/>
                    <a:pt x="74" y="5"/>
                    <a:pt x="72" y="8"/>
                  </a:cubicBezTo>
                  <a:cubicBezTo>
                    <a:pt x="71" y="11"/>
                    <a:pt x="69" y="14"/>
                    <a:pt x="66" y="16"/>
                  </a:cubicBezTo>
                  <a:cubicBezTo>
                    <a:pt x="64" y="23"/>
                    <a:pt x="62" y="26"/>
                    <a:pt x="60" y="26"/>
                  </a:cubicBezTo>
                  <a:cubicBezTo>
                    <a:pt x="59" y="26"/>
                    <a:pt x="58" y="25"/>
                    <a:pt x="58" y="24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2" y="20"/>
                    <a:pt x="50" y="19"/>
                    <a:pt x="48" y="19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1" y="23"/>
                    <a:pt x="37" y="25"/>
                    <a:pt x="31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1" y="22"/>
                    <a:pt x="9" y="17"/>
                    <a:pt x="10" y="11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12" y="31"/>
                    <a:pt x="17" y="37"/>
                    <a:pt x="20" y="38"/>
                  </a:cubicBezTo>
                  <a:cubicBezTo>
                    <a:pt x="21" y="39"/>
                    <a:pt x="26" y="41"/>
                    <a:pt x="34" y="43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3" y="50"/>
                    <a:pt x="58" y="59"/>
                    <a:pt x="62" y="75"/>
                  </a:cubicBezTo>
                  <a:cubicBezTo>
                    <a:pt x="69" y="79"/>
                    <a:pt x="73" y="81"/>
                    <a:pt x="76" y="81"/>
                  </a:cubicBezTo>
                  <a:cubicBezTo>
                    <a:pt x="78" y="79"/>
                    <a:pt x="83" y="77"/>
                    <a:pt x="90" y="72"/>
                  </a:cubicBezTo>
                  <a:cubicBezTo>
                    <a:pt x="90" y="72"/>
                    <a:pt x="90" y="72"/>
                    <a:pt x="90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2" y="72"/>
                    <a:pt x="92" y="72"/>
                    <a:pt x="92" y="72"/>
                  </a:cubicBezTo>
                  <a:cubicBezTo>
                    <a:pt x="99" y="73"/>
                    <a:pt x="99" y="73"/>
                    <a:pt x="99" y="73"/>
                  </a:cubicBezTo>
                  <a:cubicBezTo>
                    <a:pt x="100" y="73"/>
                    <a:pt x="100" y="73"/>
                    <a:pt x="100" y="73"/>
                  </a:cubicBezTo>
                  <a:cubicBezTo>
                    <a:pt x="100" y="75"/>
                    <a:pt x="100" y="75"/>
                    <a:pt x="100" y="75"/>
                  </a:cubicBezTo>
                  <a:cubicBezTo>
                    <a:pt x="99" y="76"/>
                    <a:pt x="99" y="76"/>
                    <a:pt x="99" y="76"/>
                  </a:cubicBezTo>
                  <a:cubicBezTo>
                    <a:pt x="97" y="85"/>
                    <a:pt x="95" y="91"/>
                    <a:pt x="93" y="93"/>
                  </a:cubicBezTo>
                  <a:cubicBezTo>
                    <a:pt x="84" y="93"/>
                    <a:pt x="84" y="93"/>
                    <a:pt x="84" y="93"/>
                  </a:cubicBezTo>
                  <a:cubicBezTo>
                    <a:pt x="84" y="93"/>
                    <a:pt x="84" y="93"/>
                    <a:pt x="84" y="93"/>
                  </a:cubicBezTo>
                  <a:cubicBezTo>
                    <a:pt x="84" y="97"/>
                    <a:pt x="81" y="103"/>
                    <a:pt x="76" y="111"/>
                  </a:cubicBezTo>
                  <a:cubicBezTo>
                    <a:pt x="74" y="113"/>
                    <a:pt x="74" y="115"/>
                    <a:pt x="74" y="117"/>
                  </a:cubicBezTo>
                  <a:cubicBezTo>
                    <a:pt x="83" y="123"/>
                    <a:pt x="83" y="123"/>
                    <a:pt x="83" y="123"/>
                  </a:cubicBezTo>
                  <a:cubicBezTo>
                    <a:pt x="85" y="126"/>
                    <a:pt x="87" y="127"/>
                    <a:pt x="89" y="127"/>
                  </a:cubicBezTo>
                  <a:cubicBezTo>
                    <a:pt x="91" y="127"/>
                    <a:pt x="91" y="127"/>
                    <a:pt x="91" y="127"/>
                  </a:cubicBezTo>
                  <a:cubicBezTo>
                    <a:pt x="93" y="133"/>
                    <a:pt x="93" y="133"/>
                    <a:pt x="93" y="133"/>
                  </a:cubicBezTo>
                  <a:cubicBezTo>
                    <a:pt x="97" y="135"/>
                    <a:pt x="97" y="135"/>
                    <a:pt x="97" y="135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1" y="131"/>
                    <a:pt x="102" y="131"/>
                    <a:pt x="104" y="131"/>
                  </a:cubicBezTo>
                  <a:cubicBezTo>
                    <a:pt x="108" y="131"/>
                    <a:pt x="111" y="133"/>
                    <a:pt x="115" y="139"/>
                  </a:cubicBezTo>
                  <a:cubicBezTo>
                    <a:pt x="115" y="139"/>
                    <a:pt x="115" y="139"/>
                    <a:pt x="115" y="139"/>
                  </a:cubicBezTo>
                  <a:cubicBezTo>
                    <a:pt x="118" y="143"/>
                    <a:pt x="118" y="143"/>
                    <a:pt x="118" y="143"/>
                  </a:cubicBezTo>
                  <a:cubicBezTo>
                    <a:pt x="119" y="143"/>
                    <a:pt x="119" y="143"/>
                    <a:pt x="119" y="143"/>
                  </a:cubicBezTo>
                  <a:cubicBezTo>
                    <a:pt x="121" y="141"/>
                    <a:pt x="126" y="142"/>
                    <a:pt x="132" y="144"/>
                  </a:cubicBezTo>
                  <a:cubicBezTo>
                    <a:pt x="142" y="146"/>
                    <a:pt x="142" y="146"/>
                    <a:pt x="142" y="146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6" y="141"/>
                    <a:pt x="156" y="141"/>
                    <a:pt x="156" y="141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6" y="135"/>
                    <a:pt x="156" y="133"/>
                    <a:pt x="158" y="131"/>
                  </a:cubicBezTo>
                  <a:cubicBezTo>
                    <a:pt x="161" y="129"/>
                    <a:pt x="162" y="127"/>
                    <a:pt x="162" y="124"/>
                  </a:cubicBezTo>
                  <a:cubicBezTo>
                    <a:pt x="162" y="119"/>
                    <a:pt x="162" y="119"/>
                    <a:pt x="162" y="119"/>
                  </a:cubicBezTo>
                  <a:cubicBezTo>
                    <a:pt x="162" y="117"/>
                    <a:pt x="162" y="115"/>
                    <a:pt x="163" y="115"/>
                  </a:cubicBezTo>
                  <a:cubicBezTo>
                    <a:pt x="164" y="113"/>
                    <a:pt x="166" y="112"/>
                    <a:pt x="170" y="111"/>
                  </a:cubicBezTo>
                  <a:cubicBezTo>
                    <a:pt x="175" y="111"/>
                    <a:pt x="181" y="113"/>
                    <a:pt x="189" y="119"/>
                  </a:cubicBezTo>
                  <a:cubicBezTo>
                    <a:pt x="186" y="111"/>
                    <a:pt x="186" y="111"/>
                    <a:pt x="186" y="111"/>
                  </a:cubicBezTo>
                  <a:cubicBezTo>
                    <a:pt x="182" y="105"/>
                    <a:pt x="182" y="105"/>
                    <a:pt x="182" y="105"/>
                  </a:cubicBezTo>
                  <a:cubicBezTo>
                    <a:pt x="181" y="98"/>
                    <a:pt x="181" y="98"/>
                    <a:pt x="181" y="98"/>
                  </a:cubicBezTo>
                  <a:cubicBezTo>
                    <a:pt x="174" y="97"/>
                    <a:pt x="174" y="97"/>
                    <a:pt x="174" y="97"/>
                  </a:cubicBezTo>
                  <a:cubicBezTo>
                    <a:pt x="174" y="97"/>
                    <a:pt x="174" y="97"/>
                    <a:pt x="174" y="97"/>
                  </a:cubicBezTo>
                  <a:cubicBezTo>
                    <a:pt x="174" y="97"/>
                    <a:pt x="174" y="97"/>
                    <a:pt x="174" y="97"/>
                  </a:cubicBezTo>
                  <a:cubicBezTo>
                    <a:pt x="174" y="97"/>
                    <a:pt x="174" y="97"/>
                    <a:pt x="174" y="97"/>
                  </a:cubicBezTo>
                  <a:cubicBezTo>
                    <a:pt x="174" y="97"/>
                    <a:pt x="174" y="97"/>
                    <a:pt x="174" y="97"/>
                  </a:cubicBezTo>
                  <a:cubicBezTo>
                    <a:pt x="156" y="86"/>
                    <a:pt x="156" y="86"/>
                    <a:pt x="156" y="86"/>
                  </a:cubicBezTo>
                  <a:cubicBezTo>
                    <a:pt x="147" y="85"/>
                    <a:pt x="147" y="85"/>
                    <a:pt x="147" y="85"/>
                  </a:cubicBezTo>
                  <a:cubicBezTo>
                    <a:pt x="147" y="83"/>
                    <a:pt x="147" y="83"/>
                    <a:pt x="147" y="83"/>
                  </a:cubicBezTo>
                  <a:cubicBezTo>
                    <a:pt x="146" y="73"/>
                    <a:pt x="146" y="73"/>
                    <a:pt x="146" y="73"/>
                  </a:cubicBezTo>
                  <a:cubicBezTo>
                    <a:pt x="140" y="57"/>
                    <a:pt x="136" y="46"/>
                    <a:pt x="132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3" name="Freeform 33"/>
            <p:cNvSpPr>
              <a:spLocks/>
            </p:cNvSpPr>
            <p:nvPr/>
          </p:nvSpPr>
          <p:spPr bwMode="auto">
            <a:xfrm>
              <a:off x="4700588" y="2557115"/>
              <a:ext cx="660400" cy="942975"/>
            </a:xfrm>
            <a:custGeom>
              <a:avLst/>
              <a:gdLst>
                <a:gd name="T0" fmla="*/ 158 w 176"/>
                <a:gd name="T1" fmla="*/ 74 h 251"/>
                <a:gd name="T2" fmla="*/ 140 w 176"/>
                <a:gd name="T3" fmla="*/ 69 h 251"/>
                <a:gd name="T4" fmla="*/ 139 w 176"/>
                <a:gd name="T5" fmla="*/ 52 h 251"/>
                <a:gd name="T6" fmla="*/ 134 w 176"/>
                <a:gd name="T7" fmla="*/ 46 h 251"/>
                <a:gd name="T8" fmla="*/ 117 w 176"/>
                <a:gd name="T9" fmla="*/ 38 h 251"/>
                <a:gd name="T10" fmla="*/ 117 w 176"/>
                <a:gd name="T11" fmla="*/ 24 h 251"/>
                <a:gd name="T12" fmla="*/ 113 w 176"/>
                <a:gd name="T13" fmla="*/ 20 h 251"/>
                <a:gd name="T14" fmla="*/ 105 w 176"/>
                <a:gd name="T15" fmla="*/ 15 h 251"/>
                <a:gd name="T16" fmla="*/ 100 w 176"/>
                <a:gd name="T17" fmla="*/ 0 h 251"/>
                <a:gd name="T18" fmla="*/ 89 w 176"/>
                <a:gd name="T19" fmla="*/ 8 h 251"/>
                <a:gd name="T20" fmla="*/ 78 w 176"/>
                <a:gd name="T21" fmla="*/ 24 h 251"/>
                <a:gd name="T22" fmla="*/ 71 w 176"/>
                <a:gd name="T23" fmla="*/ 33 h 251"/>
                <a:gd name="T24" fmla="*/ 59 w 176"/>
                <a:gd name="T25" fmla="*/ 39 h 251"/>
                <a:gd name="T26" fmla="*/ 45 w 176"/>
                <a:gd name="T27" fmla="*/ 39 h 251"/>
                <a:gd name="T28" fmla="*/ 32 w 176"/>
                <a:gd name="T29" fmla="*/ 50 h 251"/>
                <a:gd name="T30" fmla="*/ 24 w 176"/>
                <a:gd name="T31" fmla="*/ 45 h 251"/>
                <a:gd name="T32" fmla="*/ 17 w 176"/>
                <a:gd name="T33" fmla="*/ 32 h 251"/>
                <a:gd name="T34" fmla="*/ 8 w 176"/>
                <a:gd name="T35" fmla="*/ 48 h 251"/>
                <a:gd name="T36" fmla="*/ 7 w 176"/>
                <a:gd name="T37" fmla="*/ 48 h 251"/>
                <a:gd name="T38" fmla="*/ 15 w 176"/>
                <a:gd name="T39" fmla="*/ 84 h 251"/>
                <a:gd name="T40" fmla="*/ 18 w 176"/>
                <a:gd name="T41" fmla="*/ 94 h 251"/>
                <a:gd name="T42" fmla="*/ 6 w 176"/>
                <a:gd name="T43" fmla="*/ 100 h 251"/>
                <a:gd name="T44" fmla="*/ 24 w 176"/>
                <a:gd name="T45" fmla="*/ 120 h 251"/>
                <a:gd name="T46" fmla="*/ 24 w 176"/>
                <a:gd name="T47" fmla="*/ 120 h 251"/>
                <a:gd name="T48" fmla="*/ 19 w 176"/>
                <a:gd name="T49" fmla="*/ 140 h 251"/>
                <a:gd name="T50" fmla="*/ 8 w 176"/>
                <a:gd name="T51" fmla="*/ 147 h 251"/>
                <a:gd name="T52" fmla="*/ 18 w 176"/>
                <a:gd name="T53" fmla="*/ 179 h 251"/>
                <a:gd name="T54" fmla="*/ 24 w 176"/>
                <a:gd name="T55" fmla="*/ 189 h 251"/>
                <a:gd name="T56" fmla="*/ 16 w 176"/>
                <a:gd name="T57" fmla="*/ 208 h 251"/>
                <a:gd name="T58" fmla="*/ 10 w 176"/>
                <a:gd name="T59" fmla="*/ 225 h 251"/>
                <a:gd name="T60" fmla="*/ 11 w 176"/>
                <a:gd name="T61" fmla="*/ 238 h 251"/>
                <a:gd name="T62" fmla="*/ 13 w 176"/>
                <a:gd name="T63" fmla="*/ 241 h 251"/>
                <a:gd name="T64" fmla="*/ 14 w 176"/>
                <a:gd name="T65" fmla="*/ 244 h 251"/>
                <a:gd name="T66" fmla="*/ 14 w 176"/>
                <a:gd name="T67" fmla="*/ 244 h 251"/>
                <a:gd name="T68" fmla="*/ 47 w 176"/>
                <a:gd name="T69" fmla="*/ 248 h 251"/>
                <a:gd name="T70" fmla="*/ 56 w 176"/>
                <a:gd name="T71" fmla="*/ 232 h 251"/>
                <a:gd name="T72" fmla="*/ 104 w 176"/>
                <a:gd name="T73" fmla="*/ 176 h 251"/>
                <a:gd name="T74" fmla="*/ 125 w 176"/>
                <a:gd name="T75" fmla="*/ 164 h 251"/>
                <a:gd name="T76" fmla="*/ 117 w 176"/>
                <a:gd name="T77" fmla="*/ 156 h 251"/>
                <a:gd name="T78" fmla="*/ 115 w 176"/>
                <a:gd name="T79" fmla="*/ 147 h 251"/>
                <a:gd name="T80" fmla="*/ 87 w 176"/>
                <a:gd name="T81" fmla="*/ 119 h 251"/>
                <a:gd name="T82" fmla="*/ 61 w 176"/>
                <a:gd name="T83" fmla="*/ 114 h 251"/>
                <a:gd name="T84" fmla="*/ 51 w 176"/>
                <a:gd name="T85" fmla="*/ 100 h 251"/>
                <a:gd name="T86" fmla="*/ 67 w 176"/>
                <a:gd name="T87" fmla="*/ 74 h 251"/>
                <a:gd name="T88" fmla="*/ 71 w 176"/>
                <a:gd name="T89" fmla="*/ 61 h 251"/>
                <a:gd name="T90" fmla="*/ 104 w 176"/>
                <a:gd name="T91" fmla="*/ 67 h 251"/>
                <a:gd name="T92" fmla="*/ 101 w 176"/>
                <a:gd name="T93" fmla="*/ 80 h 251"/>
                <a:gd name="T94" fmla="*/ 120 w 176"/>
                <a:gd name="T95" fmla="*/ 95 h 251"/>
                <a:gd name="T96" fmla="*/ 150 w 176"/>
                <a:gd name="T97" fmla="*/ 122 h 251"/>
                <a:gd name="T98" fmla="*/ 166 w 176"/>
                <a:gd name="T99" fmla="*/ 102 h 251"/>
                <a:gd name="T100" fmla="*/ 168 w 176"/>
                <a:gd name="T101" fmla="*/ 92 h 251"/>
                <a:gd name="T102" fmla="*/ 175 w 176"/>
                <a:gd name="T103" fmla="*/ 87 h 251"/>
                <a:gd name="T104" fmla="*/ 163 w 176"/>
                <a:gd name="T105" fmla="*/ 78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76" h="251">
                  <a:moveTo>
                    <a:pt x="162" y="76"/>
                  </a:moveTo>
                  <a:cubicBezTo>
                    <a:pt x="159" y="74"/>
                    <a:pt x="159" y="74"/>
                    <a:pt x="159" y="74"/>
                  </a:cubicBezTo>
                  <a:cubicBezTo>
                    <a:pt x="159" y="74"/>
                    <a:pt x="159" y="74"/>
                    <a:pt x="159" y="74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6" y="72"/>
                    <a:pt x="156" y="72"/>
                    <a:pt x="156" y="72"/>
                  </a:cubicBezTo>
                  <a:cubicBezTo>
                    <a:pt x="145" y="68"/>
                    <a:pt x="145" y="68"/>
                    <a:pt x="145" y="68"/>
                  </a:cubicBezTo>
                  <a:cubicBezTo>
                    <a:pt x="142" y="68"/>
                    <a:pt x="142" y="68"/>
                    <a:pt x="142" y="68"/>
                  </a:cubicBezTo>
                  <a:cubicBezTo>
                    <a:pt x="140" y="69"/>
                    <a:pt x="140" y="69"/>
                    <a:pt x="140" y="69"/>
                  </a:cubicBezTo>
                  <a:cubicBezTo>
                    <a:pt x="135" y="61"/>
                    <a:pt x="135" y="61"/>
                    <a:pt x="135" y="61"/>
                  </a:cubicBezTo>
                  <a:cubicBezTo>
                    <a:pt x="136" y="60"/>
                    <a:pt x="136" y="60"/>
                    <a:pt x="136" y="60"/>
                  </a:cubicBezTo>
                  <a:cubicBezTo>
                    <a:pt x="139" y="56"/>
                    <a:pt x="139" y="56"/>
                    <a:pt x="139" y="56"/>
                  </a:cubicBezTo>
                  <a:cubicBezTo>
                    <a:pt x="139" y="52"/>
                    <a:pt x="139" y="52"/>
                    <a:pt x="139" y="52"/>
                  </a:cubicBezTo>
                  <a:cubicBezTo>
                    <a:pt x="139" y="51"/>
                    <a:pt x="139" y="51"/>
                    <a:pt x="139" y="51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7"/>
                    <a:pt x="140" y="47"/>
                    <a:pt x="140" y="47"/>
                  </a:cubicBezTo>
                  <a:cubicBezTo>
                    <a:pt x="134" y="46"/>
                    <a:pt x="134" y="46"/>
                    <a:pt x="134" y="46"/>
                  </a:cubicBezTo>
                  <a:cubicBezTo>
                    <a:pt x="134" y="46"/>
                    <a:pt x="134" y="46"/>
                    <a:pt x="134" y="46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7" y="38"/>
                    <a:pt x="117" y="38"/>
                    <a:pt x="117" y="38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6"/>
                    <a:pt x="117" y="16"/>
                    <a:pt x="117" y="16"/>
                  </a:cubicBezTo>
                  <a:cubicBezTo>
                    <a:pt x="114" y="20"/>
                    <a:pt x="114" y="20"/>
                    <a:pt x="114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21"/>
                    <a:pt x="113" y="21"/>
                    <a:pt x="113" y="21"/>
                  </a:cubicBezTo>
                  <a:cubicBezTo>
                    <a:pt x="112" y="20"/>
                    <a:pt x="112" y="20"/>
                    <a:pt x="112" y="20"/>
                  </a:cubicBezTo>
                  <a:cubicBezTo>
                    <a:pt x="111" y="20"/>
                    <a:pt x="111" y="20"/>
                    <a:pt x="111" y="20"/>
                  </a:cubicBezTo>
                  <a:cubicBezTo>
                    <a:pt x="105" y="15"/>
                    <a:pt x="105" y="15"/>
                    <a:pt x="105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3" y="32"/>
                    <a:pt x="73" y="32"/>
                    <a:pt x="73" y="32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65" y="34"/>
                    <a:pt x="65" y="34"/>
                    <a:pt x="65" y="34"/>
                  </a:cubicBezTo>
                  <a:cubicBezTo>
                    <a:pt x="59" y="38"/>
                    <a:pt x="59" y="38"/>
                    <a:pt x="59" y="38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58" y="39"/>
                    <a:pt x="58" y="39"/>
                    <a:pt x="58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39" y="49"/>
                    <a:pt x="38" y="50"/>
                    <a:pt x="37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4" y="45"/>
                    <a:pt x="24" y="45"/>
                    <a:pt x="24" y="45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5"/>
                    <a:pt x="3" y="58"/>
                    <a:pt x="0" y="61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15" y="84"/>
                    <a:pt x="15" y="84"/>
                    <a:pt x="15" y="84"/>
                  </a:cubicBezTo>
                  <a:cubicBezTo>
                    <a:pt x="15" y="84"/>
                    <a:pt x="15" y="84"/>
                    <a:pt x="15" y="84"/>
                  </a:cubicBezTo>
                  <a:cubicBezTo>
                    <a:pt x="19" y="92"/>
                    <a:pt x="19" y="92"/>
                    <a:pt x="19" y="92"/>
                  </a:cubicBezTo>
                  <a:cubicBezTo>
                    <a:pt x="19" y="93"/>
                    <a:pt x="19" y="93"/>
                    <a:pt x="19" y="93"/>
                  </a:cubicBezTo>
                  <a:cubicBezTo>
                    <a:pt x="18" y="94"/>
                    <a:pt x="18" y="94"/>
                    <a:pt x="18" y="94"/>
                  </a:cubicBezTo>
                  <a:cubicBezTo>
                    <a:pt x="18" y="94"/>
                    <a:pt x="18" y="94"/>
                    <a:pt x="18" y="94"/>
                  </a:cubicBezTo>
                  <a:cubicBezTo>
                    <a:pt x="15" y="98"/>
                    <a:pt x="15" y="98"/>
                    <a:pt x="15" y="98"/>
                  </a:cubicBezTo>
                  <a:cubicBezTo>
                    <a:pt x="14" y="98"/>
                    <a:pt x="14" y="98"/>
                    <a:pt x="14" y="98"/>
                  </a:cubicBezTo>
                  <a:cubicBezTo>
                    <a:pt x="6" y="100"/>
                    <a:pt x="6" y="100"/>
                    <a:pt x="6" y="100"/>
                  </a:cubicBezTo>
                  <a:cubicBezTo>
                    <a:pt x="7" y="106"/>
                    <a:pt x="7" y="106"/>
                    <a:pt x="7" y="106"/>
                  </a:cubicBezTo>
                  <a:cubicBezTo>
                    <a:pt x="13" y="110"/>
                    <a:pt x="13" y="110"/>
                    <a:pt x="13" y="110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4" y="120"/>
                    <a:pt x="24" y="120"/>
                    <a:pt x="24" y="120"/>
                  </a:cubicBezTo>
                  <a:cubicBezTo>
                    <a:pt x="22" y="134"/>
                    <a:pt x="22" y="134"/>
                    <a:pt x="22" y="134"/>
                  </a:cubicBezTo>
                  <a:cubicBezTo>
                    <a:pt x="22" y="134"/>
                    <a:pt x="22" y="134"/>
                    <a:pt x="22" y="134"/>
                  </a:cubicBezTo>
                  <a:cubicBezTo>
                    <a:pt x="22" y="134"/>
                    <a:pt x="22" y="134"/>
                    <a:pt x="22" y="134"/>
                  </a:cubicBezTo>
                  <a:cubicBezTo>
                    <a:pt x="19" y="140"/>
                    <a:pt x="19" y="140"/>
                    <a:pt x="19" y="140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18" y="142"/>
                    <a:pt x="18" y="142"/>
                    <a:pt x="18" y="142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5" y="156"/>
                    <a:pt x="5" y="156"/>
                    <a:pt x="5" y="156"/>
                  </a:cubicBezTo>
                  <a:cubicBezTo>
                    <a:pt x="4" y="166"/>
                    <a:pt x="4" y="166"/>
                    <a:pt x="4" y="166"/>
                  </a:cubicBezTo>
                  <a:cubicBezTo>
                    <a:pt x="6" y="172"/>
                    <a:pt x="6" y="172"/>
                    <a:pt x="6" y="172"/>
                  </a:cubicBezTo>
                  <a:cubicBezTo>
                    <a:pt x="18" y="179"/>
                    <a:pt x="18" y="179"/>
                    <a:pt x="18" y="179"/>
                  </a:cubicBezTo>
                  <a:cubicBezTo>
                    <a:pt x="19" y="180"/>
                    <a:pt x="19" y="180"/>
                    <a:pt x="19" y="180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24" y="189"/>
                    <a:pt x="24" y="189"/>
                    <a:pt x="24" y="189"/>
                  </a:cubicBezTo>
                  <a:cubicBezTo>
                    <a:pt x="24" y="189"/>
                    <a:pt x="24" y="189"/>
                    <a:pt x="24" y="189"/>
                  </a:cubicBezTo>
                  <a:cubicBezTo>
                    <a:pt x="24" y="190"/>
                    <a:pt x="24" y="190"/>
                    <a:pt x="24" y="190"/>
                  </a:cubicBezTo>
                  <a:cubicBezTo>
                    <a:pt x="17" y="204"/>
                    <a:pt x="17" y="204"/>
                    <a:pt x="17" y="204"/>
                  </a:cubicBezTo>
                  <a:cubicBezTo>
                    <a:pt x="16" y="208"/>
                    <a:pt x="16" y="208"/>
                    <a:pt x="16" y="208"/>
                  </a:cubicBezTo>
                  <a:cubicBezTo>
                    <a:pt x="16" y="208"/>
                    <a:pt x="16" y="208"/>
                    <a:pt x="16" y="208"/>
                  </a:cubicBezTo>
                  <a:cubicBezTo>
                    <a:pt x="12" y="217"/>
                    <a:pt x="12" y="217"/>
                    <a:pt x="12" y="217"/>
                  </a:cubicBezTo>
                  <a:cubicBezTo>
                    <a:pt x="10" y="224"/>
                    <a:pt x="10" y="224"/>
                    <a:pt x="10" y="224"/>
                  </a:cubicBezTo>
                  <a:cubicBezTo>
                    <a:pt x="10" y="225"/>
                    <a:pt x="10" y="225"/>
                    <a:pt x="10" y="225"/>
                  </a:cubicBezTo>
                  <a:cubicBezTo>
                    <a:pt x="10" y="225"/>
                    <a:pt x="10" y="225"/>
                    <a:pt x="10" y="225"/>
                  </a:cubicBezTo>
                  <a:cubicBezTo>
                    <a:pt x="8" y="227"/>
                    <a:pt x="7" y="228"/>
                    <a:pt x="6" y="231"/>
                  </a:cubicBezTo>
                  <a:cubicBezTo>
                    <a:pt x="5" y="232"/>
                    <a:pt x="5" y="232"/>
                    <a:pt x="6" y="233"/>
                  </a:cubicBezTo>
                  <a:cubicBezTo>
                    <a:pt x="7" y="234"/>
                    <a:pt x="7" y="234"/>
                    <a:pt x="7" y="234"/>
                  </a:cubicBezTo>
                  <a:cubicBezTo>
                    <a:pt x="11" y="238"/>
                    <a:pt x="11" y="238"/>
                    <a:pt x="11" y="238"/>
                  </a:cubicBezTo>
                  <a:cubicBezTo>
                    <a:pt x="11" y="238"/>
                    <a:pt x="11" y="238"/>
                    <a:pt x="11" y="238"/>
                  </a:cubicBezTo>
                  <a:cubicBezTo>
                    <a:pt x="11" y="238"/>
                    <a:pt x="11" y="238"/>
                    <a:pt x="11" y="238"/>
                  </a:cubicBezTo>
                  <a:cubicBezTo>
                    <a:pt x="13" y="241"/>
                    <a:pt x="13" y="241"/>
                    <a:pt x="13" y="241"/>
                  </a:cubicBezTo>
                  <a:cubicBezTo>
                    <a:pt x="13" y="241"/>
                    <a:pt x="13" y="241"/>
                    <a:pt x="13" y="241"/>
                  </a:cubicBezTo>
                  <a:cubicBezTo>
                    <a:pt x="13" y="241"/>
                    <a:pt x="13" y="241"/>
                    <a:pt x="13" y="241"/>
                  </a:cubicBezTo>
                  <a:cubicBezTo>
                    <a:pt x="14" y="242"/>
                    <a:pt x="14" y="242"/>
                    <a:pt x="14" y="242"/>
                  </a:cubicBezTo>
                  <a:cubicBezTo>
                    <a:pt x="14" y="242"/>
                    <a:pt x="14" y="242"/>
                    <a:pt x="14" y="242"/>
                  </a:cubicBezTo>
                  <a:cubicBezTo>
                    <a:pt x="14" y="244"/>
                    <a:pt x="14" y="244"/>
                    <a:pt x="14" y="244"/>
                  </a:cubicBezTo>
                  <a:cubicBezTo>
                    <a:pt x="14" y="244"/>
                    <a:pt x="14" y="244"/>
                    <a:pt x="14" y="244"/>
                  </a:cubicBezTo>
                  <a:cubicBezTo>
                    <a:pt x="14" y="244"/>
                    <a:pt x="14" y="244"/>
                    <a:pt x="14" y="244"/>
                  </a:cubicBezTo>
                  <a:cubicBezTo>
                    <a:pt x="14" y="244"/>
                    <a:pt x="14" y="244"/>
                    <a:pt x="14" y="244"/>
                  </a:cubicBezTo>
                  <a:cubicBezTo>
                    <a:pt x="14" y="244"/>
                    <a:pt x="14" y="244"/>
                    <a:pt x="14" y="244"/>
                  </a:cubicBezTo>
                  <a:cubicBezTo>
                    <a:pt x="15" y="246"/>
                    <a:pt x="15" y="246"/>
                    <a:pt x="15" y="246"/>
                  </a:cubicBezTo>
                  <a:cubicBezTo>
                    <a:pt x="18" y="248"/>
                    <a:pt x="18" y="248"/>
                    <a:pt x="18" y="248"/>
                  </a:cubicBezTo>
                  <a:cubicBezTo>
                    <a:pt x="33" y="251"/>
                    <a:pt x="33" y="251"/>
                    <a:pt x="33" y="251"/>
                  </a:cubicBezTo>
                  <a:cubicBezTo>
                    <a:pt x="37" y="251"/>
                    <a:pt x="42" y="250"/>
                    <a:pt x="47" y="248"/>
                  </a:cubicBezTo>
                  <a:cubicBezTo>
                    <a:pt x="51" y="246"/>
                    <a:pt x="56" y="245"/>
                    <a:pt x="61" y="246"/>
                  </a:cubicBezTo>
                  <a:cubicBezTo>
                    <a:pt x="61" y="243"/>
                    <a:pt x="61" y="243"/>
                    <a:pt x="61" y="243"/>
                  </a:cubicBezTo>
                  <a:cubicBezTo>
                    <a:pt x="57" y="232"/>
                    <a:pt x="57" y="232"/>
                    <a:pt x="57" y="232"/>
                  </a:cubicBezTo>
                  <a:cubicBezTo>
                    <a:pt x="56" y="232"/>
                    <a:pt x="56" y="232"/>
                    <a:pt x="56" y="232"/>
                  </a:cubicBezTo>
                  <a:cubicBezTo>
                    <a:pt x="57" y="232"/>
                    <a:pt x="57" y="232"/>
                    <a:pt x="57" y="232"/>
                  </a:cubicBezTo>
                  <a:cubicBezTo>
                    <a:pt x="79" y="200"/>
                    <a:pt x="79" y="200"/>
                    <a:pt x="79" y="200"/>
                  </a:cubicBezTo>
                  <a:cubicBezTo>
                    <a:pt x="104" y="176"/>
                    <a:pt x="104" y="176"/>
                    <a:pt x="104" y="176"/>
                  </a:cubicBezTo>
                  <a:cubicBezTo>
                    <a:pt x="104" y="176"/>
                    <a:pt x="104" y="176"/>
                    <a:pt x="104" y="176"/>
                  </a:cubicBezTo>
                  <a:cubicBezTo>
                    <a:pt x="112" y="174"/>
                    <a:pt x="112" y="174"/>
                    <a:pt x="112" y="174"/>
                  </a:cubicBezTo>
                  <a:cubicBezTo>
                    <a:pt x="116" y="169"/>
                    <a:pt x="116" y="169"/>
                    <a:pt x="116" y="169"/>
                  </a:cubicBezTo>
                  <a:cubicBezTo>
                    <a:pt x="116" y="169"/>
                    <a:pt x="116" y="169"/>
                    <a:pt x="116" y="169"/>
                  </a:cubicBezTo>
                  <a:cubicBezTo>
                    <a:pt x="119" y="166"/>
                    <a:pt x="122" y="165"/>
                    <a:pt x="125" y="164"/>
                  </a:cubicBezTo>
                  <a:cubicBezTo>
                    <a:pt x="123" y="162"/>
                    <a:pt x="123" y="162"/>
                    <a:pt x="123" y="162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3" y="151"/>
                    <a:pt x="113" y="151"/>
                    <a:pt x="113" y="151"/>
                  </a:cubicBezTo>
                  <a:cubicBezTo>
                    <a:pt x="113" y="150"/>
                    <a:pt x="113" y="150"/>
                    <a:pt x="113" y="150"/>
                  </a:cubicBezTo>
                  <a:cubicBezTo>
                    <a:pt x="113" y="150"/>
                    <a:pt x="113" y="150"/>
                    <a:pt x="113" y="150"/>
                  </a:cubicBezTo>
                  <a:cubicBezTo>
                    <a:pt x="115" y="147"/>
                    <a:pt x="115" y="147"/>
                    <a:pt x="115" y="147"/>
                  </a:cubicBezTo>
                  <a:cubicBezTo>
                    <a:pt x="109" y="148"/>
                    <a:pt x="109" y="148"/>
                    <a:pt x="109" y="148"/>
                  </a:cubicBezTo>
                  <a:cubicBezTo>
                    <a:pt x="98" y="146"/>
                    <a:pt x="98" y="146"/>
                    <a:pt x="98" y="146"/>
                  </a:cubicBezTo>
                  <a:cubicBezTo>
                    <a:pt x="94" y="144"/>
                    <a:pt x="91" y="141"/>
                    <a:pt x="90" y="138"/>
                  </a:cubicBezTo>
                  <a:cubicBezTo>
                    <a:pt x="88" y="131"/>
                    <a:pt x="87" y="125"/>
                    <a:pt x="87" y="119"/>
                  </a:cubicBezTo>
                  <a:cubicBezTo>
                    <a:pt x="86" y="121"/>
                    <a:pt x="84" y="122"/>
                    <a:pt x="82" y="122"/>
                  </a:cubicBezTo>
                  <a:cubicBezTo>
                    <a:pt x="73" y="120"/>
                    <a:pt x="73" y="120"/>
                    <a:pt x="73" y="120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1" y="114"/>
                    <a:pt x="61" y="114"/>
                    <a:pt x="61" y="114"/>
                  </a:cubicBezTo>
                  <a:cubicBezTo>
                    <a:pt x="58" y="114"/>
                    <a:pt x="58" y="114"/>
                    <a:pt x="58" y="114"/>
                  </a:cubicBezTo>
                  <a:cubicBezTo>
                    <a:pt x="56" y="114"/>
                    <a:pt x="53" y="113"/>
                    <a:pt x="52" y="112"/>
                  </a:cubicBezTo>
                  <a:cubicBezTo>
                    <a:pt x="49" y="110"/>
                    <a:pt x="48" y="108"/>
                    <a:pt x="48" y="107"/>
                  </a:cubicBezTo>
                  <a:cubicBezTo>
                    <a:pt x="47" y="104"/>
                    <a:pt x="48" y="102"/>
                    <a:pt x="51" y="100"/>
                  </a:cubicBezTo>
                  <a:cubicBezTo>
                    <a:pt x="53" y="98"/>
                    <a:pt x="57" y="94"/>
                    <a:pt x="59" y="90"/>
                  </a:cubicBezTo>
                  <a:cubicBezTo>
                    <a:pt x="57" y="87"/>
                    <a:pt x="55" y="83"/>
                    <a:pt x="57" y="80"/>
                  </a:cubicBezTo>
                  <a:cubicBezTo>
                    <a:pt x="57" y="79"/>
                    <a:pt x="57" y="79"/>
                    <a:pt x="57" y="79"/>
                  </a:cubicBezTo>
                  <a:cubicBezTo>
                    <a:pt x="57" y="77"/>
                    <a:pt x="61" y="76"/>
                    <a:pt x="67" y="74"/>
                  </a:cubicBezTo>
                  <a:cubicBezTo>
                    <a:pt x="67" y="72"/>
                    <a:pt x="68" y="70"/>
                    <a:pt x="69" y="70"/>
                  </a:cubicBezTo>
                  <a:cubicBezTo>
                    <a:pt x="75" y="70"/>
                    <a:pt x="75" y="70"/>
                    <a:pt x="75" y="70"/>
                  </a:cubicBezTo>
                  <a:cubicBezTo>
                    <a:pt x="74" y="70"/>
                    <a:pt x="74" y="70"/>
                    <a:pt x="74" y="70"/>
                  </a:cubicBezTo>
                  <a:cubicBezTo>
                    <a:pt x="70" y="67"/>
                    <a:pt x="69" y="64"/>
                    <a:pt x="71" y="61"/>
                  </a:cubicBezTo>
                  <a:cubicBezTo>
                    <a:pt x="74" y="59"/>
                    <a:pt x="74" y="59"/>
                    <a:pt x="74" y="59"/>
                  </a:cubicBezTo>
                  <a:cubicBezTo>
                    <a:pt x="77" y="58"/>
                    <a:pt x="82" y="58"/>
                    <a:pt x="86" y="60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104" y="67"/>
                    <a:pt x="104" y="67"/>
                    <a:pt x="104" y="67"/>
                  </a:cubicBezTo>
                  <a:cubicBezTo>
                    <a:pt x="107" y="69"/>
                    <a:pt x="107" y="69"/>
                    <a:pt x="107" y="69"/>
                  </a:cubicBezTo>
                  <a:cubicBezTo>
                    <a:pt x="107" y="72"/>
                    <a:pt x="107" y="72"/>
                    <a:pt x="107" y="72"/>
                  </a:cubicBezTo>
                  <a:cubicBezTo>
                    <a:pt x="107" y="74"/>
                    <a:pt x="106" y="76"/>
                    <a:pt x="105" y="76"/>
                  </a:cubicBezTo>
                  <a:cubicBezTo>
                    <a:pt x="103" y="76"/>
                    <a:pt x="102" y="78"/>
                    <a:pt x="101" y="80"/>
                  </a:cubicBezTo>
                  <a:cubicBezTo>
                    <a:pt x="105" y="90"/>
                    <a:pt x="105" y="90"/>
                    <a:pt x="105" y="90"/>
                  </a:cubicBezTo>
                  <a:cubicBezTo>
                    <a:pt x="108" y="86"/>
                    <a:pt x="110" y="84"/>
                    <a:pt x="113" y="84"/>
                  </a:cubicBezTo>
                  <a:cubicBezTo>
                    <a:pt x="114" y="84"/>
                    <a:pt x="115" y="84"/>
                    <a:pt x="117" y="86"/>
                  </a:cubicBezTo>
                  <a:cubicBezTo>
                    <a:pt x="118" y="88"/>
                    <a:pt x="119" y="92"/>
                    <a:pt x="120" y="95"/>
                  </a:cubicBezTo>
                  <a:cubicBezTo>
                    <a:pt x="120" y="100"/>
                    <a:pt x="121" y="103"/>
                    <a:pt x="123" y="105"/>
                  </a:cubicBezTo>
                  <a:cubicBezTo>
                    <a:pt x="126" y="110"/>
                    <a:pt x="126" y="110"/>
                    <a:pt x="126" y="110"/>
                  </a:cubicBezTo>
                  <a:cubicBezTo>
                    <a:pt x="131" y="116"/>
                    <a:pt x="133" y="120"/>
                    <a:pt x="134" y="124"/>
                  </a:cubicBezTo>
                  <a:cubicBezTo>
                    <a:pt x="150" y="122"/>
                    <a:pt x="150" y="122"/>
                    <a:pt x="150" y="122"/>
                  </a:cubicBezTo>
                  <a:cubicBezTo>
                    <a:pt x="157" y="118"/>
                    <a:pt x="157" y="118"/>
                    <a:pt x="157" y="118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6" y="102"/>
                    <a:pt x="166" y="102"/>
                    <a:pt x="166" y="102"/>
                  </a:cubicBezTo>
                  <a:cubicBezTo>
                    <a:pt x="166" y="102"/>
                    <a:pt x="166" y="102"/>
                    <a:pt x="166" y="102"/>
                  </a:cubicBezTo>
                  <a:cubicBezTo>
                    <a:pt x="166" y="102"/>
                    <a:pt x="166" y="102"/>
                    <a:pt x="166" y="102"/>
                  </a:cubicBezTo>
                  <a:cubicBezTo>
                    <a:pt x="168" y="94"/>
                    <a:pt x="168" y="94"/>
                    <a:pt x="168" y="94"/>
                  </a:cubicBezTo>
                  <a:cubicBezTo>
                    <a:pt x="168" y="93"/>
                    <a:pt x="168" y="93"/>
                    <a:pt x="168" y="93"/>
                  </a:cubicBezTo>
                  <a:cubicBezTo>
                    <a:pt x="168" y="92"/>
                    <a:pt x="168" y="92"/>
                    <a:pt x="168" y="92"/>
                  </a:cubicBezTo>
                  <a:cubicBezTo>
                    <a:pt x="169" y="92"/>
                    <a:pt x="169" y="92"/>
                    <a:pt x="169" y="92"/>
                  </a:cubicBezTo>
                  <a:cubicBezTo>
                    <a:pt x="175" y="88"/>
                    <a:pt x="175" y="88"/>
                    <a:pt x="175" y="88"/>
                  </a:cubicBezTo>
                  <a:cubicBezTo>
                    <a:pt x="176" y="88"/>
                    <a:pt x="176" y="88"/>
                    <a:pt x="176" y="88"/>
                  </a:cubicBezTo>
                  <a:cubicBezTo>
                    <a:pt x="175" y="87"/>
                    <a:pt x="175" y="87"/>
                    <a:pt x="175" y="87"/>
                  </a:cubicBezTo>
                  <a:cubicBezTo>
                    <a:pt x="165" y="84"/>
                    <a:pt x="165" y="84"/>
                    <a:pt x="165" y="84"/>
                  </a:cubicBezTo>
                  <a:cubicBezTo>
                    <a:pt x="165" y="84"/>
                    <a:pt x="165" y="84"/>
                    <a:pt x="165" y="84"/>
                  </a:cubicBezTo>
                  <a:cubicBezTo>
                    <a:pt x="165" y="84"/>
                    <a:pt x="165" y="84"/>
                    <a:pt x="165" y="84"/>
                  </a:cubicBezTo>
                  <a:cubicBezTo>
                    <a:pt x="163" y="78"/>
                    <a:pt x="163" y="78"/>
                    <a:pt x="163" y="78"/>
                  </a:cubicBezTo>
                  <a:lnTo>
                    <a:pt x="162" y="7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4" name="Freeform 34"/>
            <p:cNvSpPr>
              <a:spLocks/>
            </p:cNvSpPr>
            <p:nvPr/>
          </p:nvSpPr>
          <p:spPr bwMode="auto">
            <a:xfrm>
              <a:off x="4395788" y="3461990"/>
              <a:ext cx="698500" cy="688975"/>
            </a:xfrm>
            <a:custGeom>
              <a:avLst/>
              <a:gdLst>
                <a:gd name="T0" fmla="*/ 41 w 186"/>
                <a:gd name="T1" fmla="*/ 60 h 183"/>
                <a:gd name="T2" fmla="*/ 2 w 186"/>
                <a:gd name="T3" fmla="*/ 81 h 183"/>
                <a:gd name="T4" fmla="*/ 15 w 186"/>
                <a:gd name="T5" fmla="*/ 111 h 183"/>
                <a:gd name="T6" fmla="*/ 16 w 186"/>
                <a:gd name="T7" fmla="*/ 111 h 183"/>
                <a:gd name="T8" fmla="*/ 34 w 186"/>
                <a:gd name="T9" fmla="*/ 143 h 183"/>
                <a:gd name="T10" fmla="*/ 44 w 186"/>
                <a:gd name="T11" fmla="*/ 145 h 183"/>
                <a:gd name="T12" fmla="*/ 53 w 186"/>
                <a:gd name="T13" fmla="*/ 150 h 183"/>
                <a:gd name="T14" fmla="*/ 106 w 186"/>
                <a:gd name="T15" fmla="*/ 155 h 183"/>
                <a:gd name="T16" fmla="*/ 109 w 186"/>
                <a:gd name="T17" fmla="*/ 173 h 183"/>
                <a:gd name="T18" fmla="*/ 130 w 186"/>
                <a:gd name="T19" fmla="*/ 171 h 183"/>
                <a:gd name="T20" fmla="*/ 142 w 186"/>
                <a:gd name="T21" fmla="*/ 183 h 183"/>
                <a:gd name="T22" fmla="*/ 151 w 186"/>
                <a:gd name="T23" fmla="*/ 174 h 183"/>
                <a:gd name="T24" fmla="*/ 163 w 186"/>
                <a:gd name="T25" fmla="*/ 175 h 183"/>
                <a:gd name="T26" fmla="*/ 174 w 186"/>
                <a:gd name="T27" fmla="*/ 165 h 183"/>
                <a:gd name="T28" fmla="*/ 172 w 186"/>
                <a:gd name="T29" fmla="*/ 163 h 183"/>
                <a:gd name="T30" fmla="*/ 173 w 186"/>
                <a:gd name="T31" fmla="*/ 153 h 183"/>
                <a:gd name="T32" fmla="*/ 152 w 186"/>
                <a:gd name="T33" fmla="*/ 147 h 183"/>
                <a:gd name="T34" fmla="*/ 142 w 186"/>
                <a:gd name="T35" fmla="*/ 131 h 183"/>
                <a:gd name="T36" fmla="*/ 138 w 186"/>
                <a:gd name="T37" fmla="*/ 118 h 183"/>
                <a:gd name="T38" fmla="*/ 149 w 186"/>
                <a:gd name="T39" fmla="*/ 113 h 183"/>
                <a:gd name="T40" fmla="*/ 156 w 186"/>
                <a:gd name="T41" fmla="*/ 102 h 183"/>
                <a:gd name="T42" fmla="*/ 160 w 186"/>
                <a:gd name="T43" fmla="*/ 98 h 183"/>
                <a:gd name="T44" fmla="*/ 160 w 186"/>
                <a:gd name="T45" fmla="*/ 81 h 183"/>
                <a:gd name="T46" fmla="*/ 170 w 186"/>
                <a:gd name="T47" fmla="*/ 83 h 183"/>
                <a:gd name="T48" fmla="*/ 171 w 186"/>
                <a:gd name="T49" fmla="*/ 84 h 183"/>
                <a:gd name="T50" fmla="*/ 186 w 186"/>
                <a:gd name="T51" fmla="*/ 81 h 183"/>
                <a:gd name="T52" fmla="*/ 169 w 186"/>
                <a:gd name="T53" fmla="*/ 68 h 183"/>
                <a:gd name="T54" fmla="*/ 152 w 186"/>
                <a:gd name="T55" fmla="*/ 63 h 183"/>
                <a:gd name="T56" fmla="*/ 152 w 186"/>
                <a:gd name="T57" fmla="*/ 63 h 183"/>
                <a:gd name="T58" fmla="*/ 131 w 186"/>
                <a:gd name="T59" fmla="*/ 48 h 183"/>
                <a:gd name="T60" fmla="*/ 148 w 186"/>
                <a:gd name="T61" fmla="*/ 29 h 183"/>
                <a:gd name="T62" fmla="*/ 142 w 186"/>
                <a:gd name="T63" fmla="*/ 9 h 183"/>
                <a:gd name="T64" fmla="*/ 114 w 186"/>
                <a:gd name="T65" fmla="*/ 14 h 183"/>
                <a:gd name="T66" fmla="*/ 101 w 186"/>
                <a:gd name="T67" fmla="*/ 7 h 183"/>
                <a:gd name="T68" fmla="*/ 96 w 186"/>
                <a:gd name="T69" fmla="*/ 5 h 183"/>
                <a:gd name="T70" fmla="*/ 95 w 186"/>
                <a:gd name="T71" fmla="*/ 3 h 183"/>
                <a:gd name="T72" fmla="*/ 95 w 186"/>
                <a:gd name="T73" fmla="*/ 3 h 183"/>
                <a:gd name="T74" fmla="*/ 94 w 186"/>
                <a:gd name="T75" fmla="*/ 1 h 183"/>
                <a:gd name="T76" fmla="*/ 94 w 186"/>
                <a:gd name="T77" fmla="*/ 0 h 183"/>
                <a:gd name="T78" fmla="*/ 93 w 186"/>
                <a:gd name="T79" fmla="*/ 11 h 183"/>
                <a:gd name="T80" fmla="*/ 92 w 186"/>
                <a:gd name="T81" fmla="*/ 18 h 183"/>
                <a:gd name="T82" fmla="*/ 93 w 186"/>
                <a:gd name="T83" fmla="*/ 34 h 183"/>
                <a:gd name="T84" fmla="*/ 92 w 186"/>
                <a:gd name="T85" fmla="*/ 35 h 183"/>
                <a:gd name="T86" fmla="*/ 87 w 186"/>
                <a:gd name="T87" fmla="*/ 48 h 183"/>
                <a:gd name="T88" fmla="*/ 67 w 186"/>
                <a:gd name="T89" fmla="*/ 55 h 183"/>
                <a:gd name="T90" fmla="*/ 42 w 186"/>
                <a:gd name="T91" fmla="*/ 6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6" h="183">
                  <a:moveTo>
                    <a:pt x="42" y="60"/>
                  </a:moveTo>
                  <a:cubicBezTo>
                    <a:pt x="41" y="60"/>
                    <a:pt x="41" y="60"/>
                    <a:pt x="41" y="60"/>
                  </a:cubicBezTo>
                  <a:cubicBezTo>
                    <a:pt x="11" y="73"/>
                    <a:pt x="11" y="73"/>
                    <a:pt x="11" y="73"/>
                  </a:cubicBezTo>
                  <a:cubicBezTo>
                    <a:pt x="2" y="81"/>
                    <a:pt x="2" y="81"/>
                    <a:pt x="2" y="81"/>
                  </a:cubicBezTo>
                  <a:cubicBezTo>
                    <a:pt x="0" y="95"/>
                    <a:pt x="2" y="103"/>
                    <a:pt x="6" y="105"/>
                  </a:cubicBezTo>
                  <a:cubicBezTo>
                    <a:pt x="15" y="111"/>
                    <a:pt x="15" y="111"/>
                    <a:pt x="15" y="111"/>
                  </a:cubicBezTo>
                  <a:cubicBezTo>
                    <a:pt x="16" y="111"/>
                    <a:pt x="16" y="111"/>
                    <a:pt x="16" y="111"/>
                  </a:cubicBezTo>
                  <a:cubicBezTo>
                    <a:pt x="16" y="111"/>
                    <a:pt x="16" y="111"/>
                    <a:pt x="16" y="111"/>
                  </a:cubicBezTo>
                  <a:cubicBezTo>
                    <a:pt x="18" y="126"/>
                    <a:pt x="18" y="126"/>
                    <a:pt x="18" y="126"/>
                  </a:cubicBezTo>
                  <a:cubicBezTo>
                    <a:pt x="26" y="136"/>
                    <a:pt x="31" y="141"/>
                    <a:pt x="34" y="143"/>
                  </a:cubicBezTo>
                  <a:cubicBezTo>
                    <a:pt x="42" y="145"/>
                    <a:pt x="42" y="145"/>
                    <a:pt x="42" y="145"/>
                  </a:cubicBezTo>
                  <a:cubicBezTo>
                    <a:pt x="44" y="145"/>
                    <a:pt x="44" y="145"/>
                    <a:pt x="44" y="145"/>
                  </a:cubicBezTo>
                  <a:cubicBezTo>
                    <a:pt x="44" y="145"/>
                    <a:pt x="44" y="145"/>
                    <a:pt x="44" y="145"/>
                  </a:cubicBezTo>
                  <a:cubicBezTo>
                    <a:pt x="45" y="147"/>
                    <a:pt x="48" y="149"/>
                    <a:pt x="53" y="150"/>
                  </a:cubicBezTo>
                  <a:cubicBezTo>
                    <a:pt x="77" y="151"/>
                    <a:pt x="77" y="151"/>
                    <a:pt x="77" y="151"/>
                  </a:cubicBezTo>
                  <a:cubicBezTo>
                    <a:pt x="94" y="151"/>
                    <a:pt x="104" y="153"/>
                    <a:pt x="106" y="155"/>
                  </a:cubicBezTo>
                  <a:cubicBezTo>
                    <a:pt x="108" y="156"/>
                    <a:pt x="109" y="160"/>
                    <a:pt x="108" y="166"/>
                  </a:cubicBezTo>
                  <a:cubicBezTo>
                    <a:pt x="108" y="170"/>
                    <a:pt x="108" y="173"/>
                    <a:pt x="109" y="173"/>
                  </a:cubicBezTo>
                  <a:cubicBezTo>
                    <a:pt x="118" y="171"/>
                    <a:pt x="118" y="171"/>
                    <a:pt x="118" y="171"/>
                  </a:cubicBezTo>
                  <a:cubicBezTo>
                    <a:pt x="124" y="169"/>
                    <a:pt x="128" y="169"/>
                    <a:pt x="130" y="171"/>
                  </a:cubicBezTo>
                  <a:cubicBezTo>
                    <a:pt x="134" y="175"/>
                    <a:pt x="134" y="175"/>
                    <a:pt x="134" y="175"/>
                  </a:cubicBezTo>
                  <a:cubicBezTo>
                    <a:pt x="138" y="181"/>
                    <a:pt x="142" y="183"/>
                    <a:pt x="142" y="183"/>
                  </a:cubicBezTo>
                  <a:cubicBezTo>
                    <a:pt x="145" y="182"/>
                    <a:pt x="148" y="179"/>
                    <a:pt x="150" y="175"/>
                  </a:cubicBezTo>
                  <a:cubicBezTo>
                    <a:pt x="151" y="174"/>
                    <a:pt x="151" y="174"/>
                    <a:pt x="151" y="174"/>
                  </a:cubicBezTo>
                  <a:cubicBezTo>
                    <a:pt x="158" y="179"/>
                    <a:pt x="158" y="179"/>
                    <a:pt x="158" y="179"/>
                  </a:cubicBezTo>
                  <a:cubicBezTo>
                    <a:pt x="163" y="175"/>
                    <a:pt x="163" y="175"/>
                    <a:pt x="163" y="175"/>
                  </a:cubicBezTo>
                  <a:cubicBezTo>
                    <a:pt x="164" y="169"/>
                    <a:pt x="167" y="167"/>
                    <a:pt x="172" y="166"/>
                  </a:cubicBezTo>
                  <a:cubicBezTo>
                    <a:pt x="174" y="165"/>
                    <a:pt x="174" y="165"/>
                    <a:pt x="174" y="165"/>
                  </a:cubicBezTo>
                  <a:cubicBezTo>
                    <a:pt x="173" y="164"/>
                    <a:pt x="173" y="164"/>
                    <a:pt x="173" y="164"/>
                  </a:cubicBezTo>
                  <a:cubicBezTo>
                    <a:pt x="172" y="163"/>
                    <a:pt x="172" y="163"/>
                    <a:pt x="172" y="163"/>
                  </a:cubicBezTo>
                  <a:cubicBezTo>
                    <a:pt x="172" y="163"/>
                    <a:pt x="172" y="163"/>
                    <a:pt x="172" y="163"/>
                  </a:cubicBezTo>
                  <a:cubicBezTo>
                    <a:pt x="173" y="153"/>
                    <a:pt x="173" y="153"/>
                    <a:pt x="173" y="153"/>
                  </a:cubicBezTo>
                  <a:cubicBezTo>
                    <a:pt x="170" y="148"/>
                    <a:pt x="166" y="146"/>
                    <a:pt x="161" y="147"/>
                  </a:cubicBezTo>
                  <a:cubicBezTo>
                    <a:pt x="157" y="148"/>
                    <a:pt x="154" y="148"/>
                    <a:pt x="152" y="147"/>
                  </a:cubicBezTo>
                  <a:cubicBezTo>
                    <a:pt x="152" y="145"/>
                    <a:pt x="152" y="145"/>
                    <a:pt x="152" y="143"/>
                  </a:cubicBezTo>
                  <a:cubicBezTo>
                    <a:pt x="149" y="138"/>
                    <a:pt x="146" y="134"/>
                    <a:pt x="142" y="131"/>
                  </a:cubicBezTo>
                  <a:cubicBezTo>
                    <a:pt x="138" y="127"/>
                    <a:pt x="136" y="123"/>
                    <a:pt x="138" y="119"/>
                  </a:cubicBezTo>
                  <a:cubicBezTo>
                    <a:pt x="138" y="118"/>
                    <a:pt x="138" y="118"/>
                    <a:pt x="138" y="118"/>
                  </a:cubicBezTo>
                  <a:cubicBezTo>
                    <a:pt x="150" y="120"/>
                    <a:pt x="150" y="120"/>
                    <a:pt x="150" y="120"/>
                  </a:cubicBezTo>
                  <a:cubicBezTo>
                    <a:pt x="149" y="113"/>
                    <a:pt x="149" y="113"/>
                    <a:pt x="149" y="113"/>
                  </a:cubicBezTo>
                  <a:cubicBezTo>
                    <a:pt x="148" y="109"/>
                    <a:pt x="149" y="107"/>
                    <a:pt x="151" y="105"/>
                  </a:cubicBezTo>
                  <a:cubicBezTo>
                    <a:pt x="152" y="103"/>
                    <a:pt x="154" y="102"/>
                    <a:pt x="156" y="102"/>
                  </a:cubicBezTo>
                  <a:cubicBezTo>
                    <a:pt x="160" y="100"/>
                    <a:pt x="160" y="100"/>
                    <a:pt x="160" y="100"/>
                  </a:cubicBezTo>
                  <a:cubicBezTo>
                    <a:pt x="160" y="98"/>
                    <a:pt x="160" y="98"/>
                    <a:pt x="160" y="98"/>
                  </a:cubicBezTo>
                  <a:cubicBezTo>
                    <a:pt x="157" y="91"/>
                    <a:pt x="156" y="85"/>
                    <a:pt x="157" y="83"/>
                  </a:cubicBezTo>
                  <a:cubicBezTo>
                    <a:pt x="160" y="81"/>
                    <a:pt x="160" y="81"/>
                    <a:pt x="160" y="81"/>
                  </a:cubicBezTo>
                  <a:cubicBezTo>
                    <a:pt x="161" y="80"/>
                    <a:pt x="165" y="81"/>
                    <a:pt x="170" y="83"/>
                  </a:cubicBezTo>
                  <a:cubicBezTo>
                    <a:pt x="170" y="83"/>
                    <a:pt x="170" y="83"/>
                    <a:pt x="170" y="83"/>
                  </a:cubicBezTo>
                  <a:cubicBezTo>
                    <a:pt x="171" y="83"/>
                    <a:pt x="171" y="83"/>
                    <a:pt x="171" y="83"/>
                  </a:cubicBezTo>
                  <a:cubicBezTo>
                    <a:pt x="171" y="84"/>
                    <a:pt x="171" y="84"/>
                    <a:pt x="171" y="84"/>
                  </a:cubicBezTo>
                  <a:cubicBezTo>
                    <a:pt x="175" y="89"/>
                    <a:pt x="178" y="93"/>
                    <a:pt x="179" y="93"/>
                  </a:cubicBezTo>
                  <a:cubicBezTo>
                    <a:pt x="186" y="81"/>
                    <a:pt x="186" y="81"/>
                    <a:pt x="186" y="81"/>
                  </a:cubicBezTo>
                  <a:cubicBezTo>
                    <a:pt x="180" y="73"/>
                    <a:pt x="176" y="67"/>
                    <a:pt x="175" y="64"/>
                  </a:cubicBezTo>
                  <a:cubicBezTo>
                    <a:pt x="169" y="68"/>
                    <a:pt x="169" y="68"/>
                    <a:pt x="169" y="68"/>
                  </a:cubicBezTo>
                  <a:cubicBezTo>
                    <a:pt x="168" y="67"/>
                    <a:pt x="168" y="67"/>
                    <a:pt x="168" y="67"/>
                  </a:cubicBezTo>
                  <a:cubicBezTo>
                    <a:pt x="152" y="63"/>
                    <a:pt x="152" y="63"/>
                    <a:pt x="152" y="63"/>
                  </a:cubicBezTo>
                  <a:cubicBezTo>
                    <a:pt x="152" y="63"/>
                    <a:pt x="152" y="63"/>
                    <a:pt x="152" y="63"/>
                  </a:cubicBezTo>
                  <a:cubicBezTo>
                    <a:pt x="152" y="63"/>
                    <a:pt x="152" y="63"/>
                    <a:pt x="152" y="63"/>
                  </a:cubicBezTo>
                  <a:cubicBezTo>
                    <a:pt x="145" y="60"/>
                    <a:pt x="141" y="56"/>
                    <a:pt x="140" y="53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39"/>
                    <a:pt x="131" y="39"/>
                    <a:pt x="131" y="39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8" y="24"/>
                    <a:pt x="146" y="19"/>
                    <a:pt x="144" y="15"/>
                  </a:cubicBezTo>
                  <a:cubicBezTo>
                    <a:pt x="142" y="9"/>
                    <a:pt x="142" y="9"/>
                    <a:pt x="142" y="9"/>
                  </a:cubicBezTo>
                  <a:cubicBezTo>
                    <a:pt x="130" y="11"/>
                    <a:pt x="130" y="11"/>
                    <a:pt x="130" y="11"/>
                  </a:cubicBezTo>
                  <a:cubicBezTo>
                    <a:pt x="124" y="13"/>
                    <a:pt x="119" y="14"/>
                    <a:pt x="114" y="14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7"/>
                    <a:pt x="101" y="7"/>
                    <a:pt x="101" y="7"/>
                  </a:cubicBezTo>
                  <a:cubicBezTo>
                    <a:pt x="99" y="7"/>
                    <a:pt x="99" y="7"/>
                    <a:pt x="99" y="7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5" y="3"/>
                    <a:pt x="95" y="3"/>
                    <a:pt x="95" y="3"/>
                  </a:cubicBezTo>
                  <a:cubicBezTo>
                    <a:pt x="95" y="3"/>
                    <a:pt x="95" y="3"/>
                    <a:pt x="95" y="3"/>
                  </a:cubicBezTo>
                  <a:cubicBezTo>
                    <a:pt x="95" y="3"/>
                    <a:pt x="95" y="3"/>
                    <a:pt x="95" y="3"/>
                  </a:cubicBezTo>
                  <a:cubicBezTo>
                    <a:pt x="95" y="3"/>
                    <a:pt x="95" y="3"/>
                    <a:pt x="95" y="3"/>
                  </a:cubicBezTo>
                  <a:cubicBezTo>
                    <a:pt x="95" y="3"/>
                    <a:pt x="95" y="3"/>
                    <a:pt x="95" y="3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6"/>
                    <a:pt x="91" y="17"/>
                    <a:pt x="92" y="18"/>
                  </a:cubicBezTo>
                  <a:cubicBezTo>
                    <a:pt x="94" y="21"/>
                    <a:pt x="93" y="24"/>
                    <a:pt x="91" y="27"/>
                  </a:cubicBezTo>
                  <a:cubicBezTo>
                    <a:pt x="93" y="34"/>
                    <a:pt x="93" y="34"/>
                    <a:pt x="93" y="34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92" y="35"/>
                    <a:pt x="92" y="35"/>
                    <a:pt x="92" y="35"/>
                  </a:cubicBezTo>
                  <a:cubicBezTo>
                    <a:pt x="87" y="39"/>
                    <a:pt x="87" y="39"/>
                    <a:pt x="87" y="39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6" y="49"/>
                    <a:pt x="86" y="49"/>
                    <a:pt x="86" y="49"/>
                  </a:cubicBezTo>
                  <a:cubicBezTo>
                    <a:pt x="77" y="53"/>
                    <a:pt x="71" y="55"/>
                    <a:pt x="67" y="55"/>
                  </a:cubicBezTo>
                  <a:cubicBezTo>
                    <a:pt x="50" y="53"/>
                    <a:pt x="50" y="53"/>
                    <a:pt x="50" y="53"/>
                  </a:cubicBezTo>
                  <a:cubicBezTo>
                    <a:pt x="42" y="60"/>
                    <a:pt x="42" y="60"/>
                    <a:pt x="42" y="6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5707063" y="4932015"/>
              <a:ext cx="198438" cy="481013"/>
            </a:xfrm>
            <a:custGeom>
              <a:avLst/>
              <a:gdLst>
                <a:gd name="T0" fmla="*/ 40 w 53"/>
                <a:gd name="T1" fmla="*/ 0 h 128"/>
                <a:gd name="T2" fmla="*/ 12 w 53"/>
                <a:gd name="T3" fmla="*/ 35 h 128"/>
                <a:gd name="T4" fmla="*/ 0 w 53"/>
                <a:gd name="T5" fmla="*/ 54 h 128"/>
                <a:gd name="T6" fmla="*/ 3 w 53"/>
                <a:gd name="T7" fmla="*/ 76 h 128"/>
                <a:gd name="T8" fmla="*/ 3 w 53"/>
                <a:gd name="T9" fmla="*/ 77 h 128"/>
                <a:gd name="T10" fmla="*/ 3 w 53"/>
                <a:gd name="T11" fmla="*/ 77 h 128"/>
                <a:gd name="T12" fmla="*/ 1 w 53"/>
                <a:gd name="T13" fmla="*/ 92 h 128"/>
                <a:gd name="T14" fmla="*/ 2 w 53"/>
                <a:gd name="T15" fmla="*/ 101 h 128"/>
                <a:gd name="T16" fmla="*/ 18 w 53"/>
                <a:gd name="T17" fmla="*/ 112 h 128"/>
                <a:gd name="T18" fmla="*/ 18 w 53"/>
                <a:gd name="T19" fmla="*/ 112 h 128"/>
                <a:gd name="T20" fmla="*/ 19 w 53"/>
                <a:gd name="T21" fmla="*/ 112 h 128"/>
                <a:gd name="T22" fmla="*/ 19 w 53"/>
                <a:gd name="T23" fmla="*/ 113 h 128"/>
                <a:gd name="T24" fmla="*/ 19 w 53"/>
                <a:gd name="T25" fmla="*/ 113 h 128"/>
                <a:gd name="T26" fmla="*/ 25 w 53"/>
                <a:gd name="T27" fmla="*/ 124 h 128"/>
                <a:gd name="T28" fmla="*/ 31 w 53"/>
                <a:gd name="T29" fmla="*/ 128 h 128"/>
                <a:gd name="T30" fmla="*/ 33 w 53"/>
                <a:gd name="T31" fmla="*/ 102 h 128"/>
                <a:gd name="T32" fmla="*/ 33 w 53"/>
                <a:gd name="T33" fmla="*/ 101 h 128"/>
                <a:gd name="T34" fmla="*/ 45 w 53"/>
                <a:gd name="T35" fmla="*/ 73 h 128"/>
                <a:gd name="T36" fmla="*/ 49 w 53"/>
                <a:gd name="T37" fmla="*/ 40 h 128"/>
                <a:gd name="T38" fmla="*/ 49 w 53"/>
                <a:gd name="T39" fmla="*/ 39 h 128"/>
                <a:gd name="T40" fmla="*/ 49 w 53"/>
                <a:gd name="T41" fmla="*/ 39 h 128"/>
                <a:gd name="T42" fmla="*/ 53 w 53"/>
                <a:gd name="T43" fmla="*/ 30 h 128"/>
                <a:gd name="T44" fmla="*/ 50 w 53"/>
                <a:gd name="T45" fmla="*/ 22 h 128"/>
                <a:gd name="T46" fmla="*/ 50 w 53"/>
                <a:gd name="T47" fmla="*/ 22 h 128"/>
                <a:gd name="T48" fmla="*/ 49 w 53"/>
                <a:gd name="T49" fmla="*/ 22 h 128"/>
                <a:gd name="T50" fmla="*/ 49 w 53"/>
                <a:gd name="T51" fmla="*/ 12 h 128"/>
                <a:gd name="T52" fmla="*/ 49 w 53"/>
                <a:gd name="T53" fmla="*/ 11 h 128"/>
                <a:gd name="T54" fmla="*/ 49 w 53"/>
                <a:gd name="T55" fmla="*/ 11 h 128"/>
                <a:gd name="T56" fmla="*/ 51 w 53"/>
                <a:gd name="T57" fmla="*/ 8 h 128"/>
                <a:gd name="T58" fmla="*/ 53 w 53"/>
                <a:gd name="T59" fmla="*/ 6 h 128"/>
                <a:gd name="T60" fmla="*/ 40 w 53"/>
                <a:gd name="T61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3" h="128">
                  <a:moveTo>
                    <a:pt x="40" y="0"/>
                  </a:moveTo>
                  <a:cubicBezTo>
                    <a:pt x="27" y="9"/>
                    <a:pt x="18" y="21"/>
                    <a:pt x="12" y="35"/>
                  </a:cubicBezTo>
                  <a:cubicBezTo>
                    <a:pt x="7" y="47"/>
                    <a:pt x="3" y="53"/>
                    <a:pt x="0" y="54"/>
                  </a:cubicBezTo>
                  <a:cubicBezTo>
                    <a:pt x="3" y="76"/>
                    <a:pt x="3" y="76"/>
                    <a:pt x="3" y="76"/>
                  </a:cubicBezTo>
                  <a:cubicBezTo>
                    <a:pt x="3" y="77"/>
                    <a:pt x="3" y="77"/>
                    <a:pt x="3" y="77"/>
                  </a:cubicBezTo>
                  <a:cubicBezTo>
                    <a:pt x="3" y="77"/>
                    <a:pt x="3" y="77"/>
                    <a:pt x="3" y="77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0" y="97"/>
                    <a:pt x="1" y="100"/>
                    <a:pt x="2" y="101"/>
                  </a:cubicBezTo>
                  <a:cubicBezTo>
                    <a:pt x="18" y="112"/>
                    <a:pt x="18" y="112"/>
                    <a:pt x="18" y="112"/>
                  </a:cubicBezTo>
                  <a:cubicBezTo>
                    <a:pt x="18" y="112"/>
                    <a:pt x="18" y="112"/>
                    <a:pt x="18" y="112"/>
                  </a:cubicBezTo>
                  <a:cubicBezTo>
                    <a:pt x="19" y="112"/>
                    <a:pt x="19" y="112"/>
                    <a:pt x="19" y="112"/>
                  </a:cubicBezTo>
                  <a:cubicBezTo>
                    <a:pt x="19" y="113"/>
                    <a:pt x="19" y="113"/>
                    <a:pt x="19" y="113"/>
                  </a:cubicBezTo>
                  <a:cubicBezTo>
                    <a:pt x="19" y="113"/>
                    <a:pt x="19" y="113"/>
                    <a:pt x="19" y="113"/>
                  </a:cubicBezTo>
                  <a:cubicBezTo>
                    <a:pt x="20" y="116"/>
                    <a:pt x="22" y="120"/>
                    <a:pt x="25" y="124"/>
                  </a:cubicBezTo>
                  <a:cubicBezTo>
                    <a:pt x="27" y="126"/>
                    <a:pt x="29" y="127"/>
                    <a:pt x="31" y="128"/>
                  </a:cubicBezTo>
                  <a:cubicBezTo>
                    <a:pt x="33" y="102"/>
                    <a:pt x="33" y="102"/>
                    <a:pt x="33" y="102"/>
                  </a:cubicBezTo>
                  <a:cubicBezTo>
                    <a:pt x="33" y="101"/>
                    <a:pt x="33" y="101"/>
                    <a:pt x="33" y="101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53" y="30"/>
                    <a:pt x="53" y="30"/>
                    <a:pt x="53" y="30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3" y="6"/>
                    <a:pt x="53" y="6"/>
                    <a:pt x="53" y="6"/>
                  </a:cubicBezTo>
                  <a:lnTo>
                    <a:pt x="4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4237038" y="5784502"/>
              <a:ext cx="309563" cy="263525"/>
            </a:xfrm>
            <a:custGeom>
              <a:avLst/>
              <a:gdLst>
                <a:gd name="T0" fmla="*/ 37 w 82"/>
                <a:gd name="T1" fmla="*/ 7 h 70"/>
                <a:gd name="T2" fmla="*/ 36 w 82"/>
                <a:gd name="T3" fmla="*/ 9 h 70"/>
                <a:gd name="T4" fmla="*/ 36 w 82"/>
                <a:gd name="T5" fmla="*/ 9 h 70"/>
                <a:gd name="T6" fmla="*/ 35 w 82"/>
                <a:gd name="T7" fmla="*/ 10 h 70"/>
                <a:gd name="T8" fmla="*/ 19 w 82"/>
                <a:gd name="T9" fmla="*/ 14 h 70"/>
                <a:gd name="T10" fmla="*/ 20 w 82"/>
                <a:gd name="T11" fmla="*/ 16 h 70"/>
                <a:gd name="T12" fmla="*/ 25 w 82"/>
                <a:gd name="T13" fmla="*/ 22 h 70"/>
                <a:gd name="T14" fmla="*/ 23 w 82"/>
                <a:gd name="T15" fmla="*/ 23 h 70"/>
                <a:gd name="T16" fmla="*/ 16 w 82"/>
                <a:gd name="T17" fmla="*/ 27 h 70"/>
                <a:gd name="T18" fmla="*/ 4 w 82"/>
                <a:gd name="T19" fmla="*/ 36 h 70"/>
                <a:gd name="T20" fmla="*/ 6 w 82"/>
                <a:gd name="T21" fmla="*/ 63 h 70"/>
                <a:gd name="T22" fmla="*/ 18 w 82"/>
                <a:gd name="T23" fmla="*/ 64 h 70"/>
                <a:gd name="T24" fmla="*/ 19 w 82"/>
                <a:gd name="T25" fmla="*/ 64 h 70"/>
                <a:gd name="T26" fmla="*/ 19 w 82"/>
                <a:gd name="T27" fmla="*/ 64 h 70"/>
                <a:gd name="T28" fmla="*/ 31 w 82"/>
                <a:gd name="T29" fmla="*/ 70 h 70"/>
                <a:gd name="T30" fmla="*/ 44 w 82"/>
                <a:gd name="T31" fmla="*/ 68 h 70"/>
                <a:gd name="T32" fmla="*/ 62 w 82"/>
                <a:gd name="T33" fmla="*/ 53 h 70"/>
                <a:gd name="T34" fmla="*/ 63 w 82"/>
                <a:gd name="T35" fmla="*/ 53 h 70"/>
                <a:gd name="T36" fmla="*/ 64 w 82"/>
                <a:gd name="T37" fmla="*/ 52 h 70"/>
                <a:gd name="T38" fmla="*/ 69 w 82"/>
                <a:gd name="T39" fmla="*/ 50 h 70"/>
                <a:gd name="T40" fmla="*/ 68 w 82"/>
                <a:gd name="T41" fmla="*/ 33 h 70"/>
                <a:gd name="T42" fmla="*/ 68 w 82"/>
                <a:gd name="T43" fmla="*/ 33 h 70"/>
                <a:gd name="T44" fmla="*/ 75 w 82"/>
                <a:gd name="T45" fmla="*/ 22 h 70"/>
                <a:gd name="T46" fmla="*/ 75 w 82"/>
                <a:gd name="T47" fmla="*/ 22 h 70"/>
                <a:gd name="T48" fmla="*/ 75 w 82"/>
                <a:gd name="T49" fmla="*/ 22 h 70"/>
                <a:gd name="T50" fmla="*/ 81 w 82"/>
                <a:gd name="T51" fmla="*/ 17 h 70"/>
                <a:gd name="T52" fmla="*/ 79 w 82"/>
                <a:gd name="T53" fmla="*/ 5 h 70"/>
                <a:gd name="T54" fmla="*/ 74 w 82"/>
                <a:gd name="T55" fmla="*/ 0 h 70"/>
                <a:gd name="T56" fmla="*/ 74 w 82"/>
                <a:gd name="T57" fmla="*/ 6 h 70"/>
                <a:gd name="T58" fmla="*/ 64 w 82"/>
                <a:gd name="T59" fmla="*/ 4 h 70"/>
                <a:gd name="T60" fmla="*/ 59 w 82"/>
                <a:gd name="T61" fmla="*/ 7 h 70"/>
                <a:gd name="T62" fmla="*/ 58 w 82"/>
                <a:gd name="T63" fmla="*/ 7 h 70"/>
                <a:gd name="T64" fmla="*/ 58 w 82"/>
                <a:gd name="T65" fmla="*/ 7 h 70"/>
                <a:gd name="T66" fmla="*/ 37 w 82"/>
                <a:gd name="T67" fmla="*/ 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2" h="70">
                  <a:moveTo>
                    <a:pt x="37" y="7"/>
                  </a:moveTo>
                  <a:cubicBezTo>
                    <a:pt x="36" y="9"/>
                    <a:pt x="36" y="9"/>
                    <a:pt x="36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4" y="22"/>
                    <a:pt x="24" y="23"/>
                    <a:pt x="23" y="23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0" y="41"/>
                    <a:pt x="0" y="49"/>
                    <a:pt x="6" y="63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44" y="68"/>
                    <a:pt x="44" y="68"/>
                    <a:pt x="44" y="68"/>
                  </a:cubicBezTo>
                  <a:cubicBezTo>
                    <a:pt x="49" y="67"/>
                    <a:pt x="55" y="62"/>
                    <a:pt x="62" y="53"/>
                  </a:cubicBezTo>
                  <a:cubicBezTo>
                    <a:pt x="63" y="53"/>
                    <a:pt x="63" y="53"/>
                    <a:pt x="63" y="53"/>
                  </a:cubicBezTo>
                  <a:cubicBezTo>
                    <a:pt x="64" y="52"/>
                    <a:pt x="64" y="52"/>
                    <a:pt x="64" y="52"/>
                  </a:cubicBezTo>
                  <a:cubicBezTo>
                    <a:pt x="69" y="50"/>
                    <a:pt x="69" y="50"/>
                    <a:pt x="69" y="50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81" y="17"/>
                    <a:pt x="81" y="17"/>
                    <a:pt x="81" y="17"/>
                  </a:cubicBezTo>
                  <a:cubicBezTo>
                    <a:pt x="82" y="13"/>
                    <a:pt x="81" y="8"/>
                    <a:pt x="79" y="5"/>
                  </a:cubicBezTo>
                  <a:cubicBezTo>
                    <a:pt x="78" y="1"/>
                    <a:pt x="76" y="0"/>
                    <a:pt x="74" y="0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59" y="7"/>
                    <a:pt x="59" y="7"/>
                    <a:pt x="59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lnTo>
                    <a:pt x="37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37" name="组合 36"/>
          <p:cNvGrpSpPr>
            <a:grpSpLocks/>
          </p:cNvGrpSpPr>
          <p:nvPr/>
        </p:nvGrpSpPr>
        <p:grpSpPr bwMode="auto">
          <a:xfrm>
            <a:off x="7026275" y="1438275"/>
            <a:ext cx="1073150" cy="1073150"/>
            <a:chOff x="7026060" y="1437835"/>
            <a:chExt cx="1073580" cy="1073578"/>
          </a:xfrm>
        </p:grpSpPr>
        <p:sp>
          <p:nvSpPr>
            <p:cNvPr id="38" name="椭圆 37"/>
            <p:cNvSpPr/>
            <p:nvPr/>
          </p:nvSpPr>
          <p:spPr>
            <a:xfrm>
              <a:off x="7026060" y="1437835"/>
              <a:ext cx="1073580" cy="1073578"/>
            </a:xfrm>
            <a:prstGeom prst="ellipse">
              <a:avLst/>
            </a:prstGeom>
            <a:solidFill>
              <a:schemeClr val="bg1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39" name="文本框 23"/>
            <p:cNvSpPr txBox="1">
              <a:spLocks noChangeArrowheads="1"/>
            </p:cNvSpPr>
            <p:nvPr/>
          </p:nvSpPr>
          <p:spPr bwMode="auto">
            <a:xfrm>
              <a:off x="7139505" y="1476164"/>
              <a:ext cx="897859" cy="641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charset="0"/>
                <a:buNone/>
              </a:pPr>
              <a:r>
                <a:rPr lang="en-US" altLang="zh-CN" sz="4000" dirty="0">
                  <a:solidFill>
                    <a:schemeClr val="bg1"/>
                  </a:solidFill>
                  <a:latin typeface="Century Gothic" pitchFamily="34" charset="0"/>
                </a:rPr>
                <a:t>79</a:t>
              </a:r>
              <a:r>
                <a:rPr lang="en-US" altLang="zh-CN" sz="2400" dirty="0">
                  <a:solidFill>
                    <a:schemeClr val="bg1"/>
                  </a:solidFill>
                  <a:latin typeface="Century Gothic" pitchFamily="34" charset="0"/>
                </a:rPr>
                <a:t>%</a:t>
              </a:r>
              <a:endParaRPr lang="zh-CN" altLang="en-US" sz="2400" dirty="0">
                <a:solidFill>
                  <a:schemeClr val="bg1"/>
                </a:solidFill>
                <a:latin typeface="Century Gothic" pitchFamily="34" charset="0"/>
              </a:endParaRPr>
            </a:p>
          </p:txBody>
        </p:sp>
        <p:sp>
          <p:nvSpPr>
            <p:cNvPr id="40" name="文本框 29"/>
            <p:cNvSpPr txBox="1">
              <a:spLocks noChangeArrowheads="1"/>
            </p:cNvSpPr>
            <p:nvPr/>
          </p:nvSpPr>
          <p:spPr bwMode="auto">
            <a:xfrm>
              <a:off x="7261231" y="2060603"/>
              <a:ext cx="603237" cy="3461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charset="0"/>
                <a:buNone/>
              </a:pPr>
              <a:r>
                <a:rPr lang="zh-CN" altLang="zh-CN" sz="1800" dirty="0">
                  <a:solidFill>
                    <a:schemeClr val="bg1"/>
                  </a:solidFill>
                </a:rPr>
                <a:t>北京</a:t>
              </a:r>
            </a:p>
          </p:txBody>
        </p:sp>
      </p:grpSp>
      <p:sp>
        <p:nvSpPr>
          <p:cNvPr id="41" name="矩形 40"/>
          <p:cNvSpPr/>
          <p:nvPr/>
        </p:nvSpPr>
        <p:spPr>
          <a:xfrm>
            <a:off x="8272463" y="1604963"/>
            <a:ext cx="339725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Add your text here and write down your ideas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Add your text here and write down your ideas</a:t>
            </a:r>
          </a:p>
        </p:txBody>
      </p:sp>
      <p:grpSp>
        <p:nvGrpSpPr>
          <p:cNvPr id="42" name="组合 41"/>
          <p:cNvGrpSpPr>
            <a:grpSpLocks/>
          </p:cNvGrpSpPr>
          <p:nvPr/>
        </p:nvGrpSpPr>
        <p:grpSpPr bwMode="auto">
          <a:xfrm>
            <a:off x="7026275" y="2898775"/>
            <a:ext cx="1073150" cy="1073150"/>
            <a:chOff x="7026060" y="2898238"/>
            <a:chExt cx="1073580" cy="1073578"/>
          </a:xfrm>
        </p:grpSpPr>
        <p:sp>
          <p:nvSpPr>
            <p:cNvPr id="43" name="椭圆 42"/>
            <p:cNvSpPr/>
            <p:nvPr/>
          </p:nvSpPr>
          <p:spPr>
            <a:xfrm>
              <a:off x="7026060" y="2898238"/>
              <a:ext cx="1073580" cy="1073578"/>
            </a:xfrm>
            <a:prstGeom prst="ellipse">
              <a:avLst/>
            </a:prstGeom>
            <a:solidFill>
              <a:schemeClr val="accent3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44" name="文本框 23"/>
            <p:cNvSpPr txBox="1">
              <a:spLocks noChangeArrowheads="1"/>
            </p:cNvSpPr>
            <p:nvPr/>
          </p:nvSpPr>
          <p:spPr bwMode="auto">
            <a:xfrm>
              <a:off x="7092946" y="2936567"/>
              <a:ext cx="990977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charset="0"/>
                <a:buNone/>
              </a:pPr>
              <a:r>
                <a:rPr lang="en-US" altLang="zh-CN" sz="4000" dirty="0">
                  <a:solidFill>
                    <a:schemeClr val="bg1"/>
                  </a:solidFill>
                  <a:latin typeface="Century Gothic" pitchFamily="34" charset="0"/>
                </a:rPr>
                <a:t>45</a:t>
              </a:r>
              <a:r>
                <a:rPr lang="en-US" altLang="zh-CN" sz="2400" dirty="0">
                  <a:solidFill>
                    <a:schemeClr val="bg1"/>
                  </a:solidFill>
                  <a:latin typeface="Century Gothic" pitchFamily="34" charset="0"/>
                </a:rPr>
                <a:t>%</a:t>
              </a:r>
              <a:endParaRPr lang="zh-CN" altLang="en-US" sz="2400" dirty="0">
                <a:solidFill>
                  <a:schemeClr val="bg1"/>
                </a:solidFill>
                <a:latin typeface="Century Gothic" pitchFamily="34" charset="0"/>
              </a:endParaRPr>
            </a:p>
          </p:txBody>
        </p:sp>
        <p:sp>
          <p:nvSpPr>
            <p:cNvPr id="45" name="文本框 29"/>
            <p:cNvSpPr txBox="1">
              <a:spLocks noChangeArrowheads="1"/>
            </p:cNvSpPr>
            <p:nvPr/>
          </p:nvSpPr>
          <p:spPr bwMode="auto">
            <a:xfrm>
              <a:off x="7239684" y="3521006"/>
              <a:ext cx="646331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charset="0"/>
                <a:buNone/>
              </a:pPr>
              <a:r>
                <a:rPr lang="zh-CN" altLang="en-US" sz="1800">
                  <a:solidFill>
                    <a:schemeClr val="bg1"/>
                  </a:solidFill>
                </a:rPr>
                <a:t>上海</a:t>
              </a:r>
              <a:endParaRPr lang="zh-CN" altLang="zh-CN" sz="1800">
                <a:solidFill>
                  <a:schemeClr val="bg1"/>
                </a:solidFill>
              </a:endParaRPr>
            </a:p>
          </p:txBody>
        </p:sp>
      </p:grpSp>
      <p:sp>
        <p:nvSpPr>
          <p:cNvPr id="46" name="矩形 45"/>
          <p:cNvSpPr/>
          <p:nvPr/>
        </p:nvSpPr>
        <p:spPr>
          <a:xfrm>
            <a:off x="8272463" y="3065463"/>
            <a:ext cx="339725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Add your text here and write down your ideas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Add your text here and write down your ideas</a:t>
            </a:r>
          </a:p>
        </p:txBody>
      </p:sp>
      <p:grpSp>
        <p:nvGrpSpPr>
          <p:cNvPr id="47" name="组合 46"/>
          <p:cNvGrpSpPr>
            <a:grpSpLocks/>
          </p:cNvGrpSpPr>
          <p:nvPr/>
        </p:nvGrpSpPr>
        <p:grpSpPr bwMode="auto">
          <a:xfrm>
            <a:off x="7026275" y="4359275"/>
            <a:ext cx="1073150" cy="1073150"/>
            <a:chOff x="7026060" y="4358640"/>
            <a:chExt cx="1073580" cy="1073578"/>
          </a:xfrm>
        </p:grpSpPr>
        <p:sp>
          <p:nvSpPr>
            <p:cNvPr id="48" name="椭圆 47"/>
            <p:cNvSpPr/>
            <p:nvPr/>
          </p:nvSpPr>
          <p:spPr>
            <a:xfrm>
              <a:off x="7026060" y="4358640"/>
              <a:ext cx="1073580" cy="1073578"/>
            </a:xfrm>
            <a:prstGeom prst="ellipse">
              <a:avLst/>
            </a:prstGeom>
            <a:solidFill>
              <a:schemeClr val="accent3">
                <a:alpha val="2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49" name="文本框 23"/>
            <p:cNvSpPr txBox="1">
              <a:spLocks noChangeArrowheads="1"/>
            </p:cNvSpPr>
            <p:nvPr/>
          </p:nvSpPr>
          <p:spPr bwMode="auto">
            <a:xfrm>
              <a:off x="7092946" y="4396969"/>
              <a:ext cx="990977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charset="0"/>
                <a:buNone/>
              </a:pPr>
              <a:r>
                <a:rPr lang="en-US" altLang="zh-CN" sz="4000" dirty="0">
                  <a:solidFill>
                    <a:schemeClr val="bg1"/>
                  </a:solidFill>
                  <a:latin typeface="Century Gothic" pitchFamily="34" charset="0"/>
                </a:rPr>
                <a:t>36</a:t>
              </a:r>
              <a:r>
                <a:rPr lang="en-US" altLang="zh-CN" sz="2400" dirty="0">
                  <a:solidFill>
                    <a:schemeClr val="bg1"/>
                  </a:solidFill>
                  <a:latin typeface="Century Gothic" pitchFamily="34" charset="0"/>
                </a:rPr>
                <a:t>%</a:t>
              </a:r>
              <a:endParaRPr lang="zh-CN" altLang="en-US" sz="2400" dirty="0">
                <a:solidFill>
                  <a:schemeClr val="bg1"/>
                </a:solidFill>
                <a:latin typeface="Century Gothic" pitchFamily="34" charset="0"/>
              </a:endParaRPr>
            </a:p>
          </p:txBody>
        </p:sp>
        <p:sp>
          <p:nvSpPr>
            <p:cNvPr id="50" name="文本框 29"/>
            <p:cNvSpPr txBox="1">
              <a:spLocks noChangeArrowheads="1"/>
            </p:cNvSpPr>
            <p:nvPr/>
          </p:nvSpPr>
          <p:spPr bwMode="auto">
            <a:xfrm>
              <a:off x="7239684" y="4981408"/>
              <a:ext cx="646331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微软雅黑 Light" pitchFamily="34" charset="-122"/>
                  <a:ea typeface="微软雅黑 Light" pitchFamily="34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charset="0"/>
                <a:buNone/>
              </a:pPr>
              <a:r>
                <a:rPr lang="zh-CN" altLang="en-US" sz="1800" dirty="0">
                  <a:solidFill>
                    <a:schemeClr val="bg1"/>
                  </a:solidFill>
                </a:rPr>
                <a:t>江苏</a:t>
              </a:r>
              <a:endParaRPr lang="zh-CN" altLang="zh-CN" sz="1800" dirty="0">
                <a:solidFill>
                  <a:schemeClr val="bg1"/>
                </a:solidFill>
              </a:endParaRPr>
            </a:p>
          </p:txBody>
        </p:sp>
      </p:grpSp>
      <p:sp>
        <p:nvSpPr>
          <p:cNvPr id="51" name="矩形 50"/>
          <p:cNvSpPr/>
          <p:nvPr/>
        </p:nvSpPr>
        <p:spPr>
          <a:xfrm>
            <a:off x="8272463" y="4525963"/>
            <a:ext cx="339725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Add your text here and write down your ideas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Add your text here and write down your ideas</a:t>
            </a:r>
          </a:p>
        </p:txBody>
      </p:sp>
    </p:spTree>
    <p:extLst>
      <p:ext uri="{BB962C8B-B14F-4D97-AF65-F5344CB8AC3E}">
        <p14:creationId xmlns:p14="http://schemas.microsoft.com/office/powerpoint/2010/main" val="3092132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6" grpId="0"/>
      <p:bldP spid="5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3285145"/>
            <a:ext cx="7391400" cy="2602951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1791218" y="2644170"/>
            <a:ext cx="8609565" cy="1569660"/>
            <a:chOff x="1910797" y="2739419"/>
            <a:chExt cx="8609565" cy="1569660"/>
          </a:xfrm>
        </p:grpSpPr>
        <p:sp>
          <p:nvSpPr>
            <p:cNvPr id="13" name="矩形 12"/>
            <p:cNvSpPr/>
            <p:nvPr/>
          </p:nvSpPr>
          <p:spPr>
            <a:xfrm>
              <a:off x="1910797" y="2739419"/>
              <a:ext cx="1627369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9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9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3652838" y="2872708"/>
              <a:ext cx="6867524" cy="1255152"/>
              <a:chOff x="3652838" y="2872708"/>
              <a:chExt cx="6867524" cy="1255152"/>
            </a:xfrm>
          </p:grpSpPr>
          <p:sp>
            <p:nvSpPr>
              <p:cNvPr id="14" name="文本框 38"/>
              <p:cNvSpPr txBox="1">
                <a:spLocks noChangeArrowheads="1"/>
              </p:cNvSpPr>
              <p:nvPr/>
            </p:nvSpPr>
            <p:spPr bwMode="auto">
              <a:xfrm>
                <a:off x="3652838" y="2872708"/>
                <a:ext cx="3624262" cy="4616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r>
                  <a:rPr lang="zh-CN" altLang="en-US" sz="2400" b="1" spc="6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输入你的智能标题</a:t>
                </a:r>
                <a:endParaRPr lang="zh-CN" altLang="en-US" sz="2400" b="1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652838" y="3334373"/>
                <a:ext cx="6867524" cy="7934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atinLnBrk="1">
                  <a:lnSpc>
                    <a:spcPct val="150000"/>
                  </a:lnSpc>
                </a:pPr>
                <a:r>
                  <a:rPr lang="en-US" altLang="zh-CN" sz="1600" noProof="1" smtClean="0">
                    <a:solidFill>
                      <a:schemeClr val="bg1"/>
                    </a:solidFill>
                    <a:latin typeface="+mj-ea"/>
                    <a:ea typeface="+mj-ea"/>
                  </a:rPr>
                  <a:t>Lorem Ipsum Dolor Sit Er Elit Lamet, Consectetaur Cillium Adipisicing Pecu, Sed Do Eiusmod Tempor Incididunt Ut Lab.</a:t>
                </a:r>
                <a:endParaRPr lang="zh-CN" altLang="en-US" sz="1600" dirty="0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7870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08" b="36268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7938" y="1200150"/>
            <a:ext cx="12167270" cy="3787486"/>
            <a:chOff x="7938" y="1200150"/>
            <a:chExt cx="9144000" cy="2846388"/>
          </a:xfrm>
        </p:grpSpPr>
        <p:sp>
          <p:nvSpPr>
            <p:cNvPr id="3" name="Shape 461"/>
            <p:cNvSpPr>
              <a:spLocks noChangeArrowheads="1"/>
            </p:cNvSpPr>
            <p:nvPr/>
          </p:nvSpPr>
          <p:spPr bwMode="auto">
            <a:xfrm>
              <a:off x="7938" y="1989138"/>
              <a:ext cx="9144000" cy="1384300"/>
            </a:xfrm>
            <a:custGeom>
              <a:avLst/>
              <a:gdLst>
                <a:gd name="T0" fmla="*/ 0 w 21600"/>
                <a:gd name="T1" fmla="*/ 12939 h 17288"/>
                <a:gd name="T2" fmla="*/ 3897 w 21600"/>
                <a:gd name="T3" fmla="*/ 9205 h 17288"/>
                <a:gd name="T4" fmla="*/ 7480 w 21600"/>
                <a:gd name="T5" fmla="*/ 14660 h 17288"/>
                <a:gd name="T6" fmla="*/ 11638 w 21600"/>
                <a:gd name="T7" fmla="*/ 2599 h 17288"/>
                <a:gd name="T8" fmla="*/ 13709 w 21600"/>
                <a:gd name="T9" fmla="*/ 17096 h 17288"/>
                <a:gd name="T10" fmla="*/ 17807 w 21600"/>
                <a:gd name="T11" fmla="*/ 3791 h 17288"/>
                <a:gd name="T12" fmla="*/ 19068 w 21600"/>
                <a:gd name="T13" fmla="*/ 9678 h 17288"/>
                <a:gd name="T14" fmla="*/ 20458 w 21600"/>
                <a:gd name="T15" fmla="*/ 9113 h 17288"/>
                <a:gd name="T16" fmla="*/ 21600 w 21600"/>
                <a:gd name="T17" fmla="*/ 0 h 17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600" h="17288">
                  <a:moveTo>
                    <a:pt x="0" y="12939"/>
                  </a:moveTo>
                  <a:cubicBezTo>
                    <a:pt x="1089" y="8216"/>
                    <a:pt x="2563" y="6804"/>
                    <a:pt x="3897" y="9205"/>
                  </a:cubicBezTo>
                  <a:cubicBezTo>
                    <a:pt x="5112" y="11392"/>
                    <a:pt x="6229" y="16656"/>
                    <a:pt x="7480" y="14660"/>
                  </a:cubicBezTo>
                  <a:cubicBezTo>
                    <a:pt x="9037" y="12176"/>
                    <a:pt x="9897" y="-2172"/>
                    <a:pt x="11638" y="2599"/>
                  </a:cubicBezTo>
                  <a:cubicBezTo>
                    <a:pt x="12705" y="5524"/>
                    <a:pt x="12457" y="15457"/>
                    <a:pt x="13709" y="17096"/>
                  </a:cubicBezTo>
                  <a:cubicBezTo>
                    <a:pt x="15491" y="19428"/>
                    <a:pt x="15897" y="-344"/>
                    <a:pt x="17807" y="3791"/>
                  </a:cubicBezTo>
                  <a:cubicBezTo>
                    <a:pt x="18339" y="4944"/>
                    <a:pt x="18559" y="8299"/>
                    <a:pt x="19068" y="9678"/>
                  </a:cubicBezTo>
                  <a:cubicBezTo>
                    <a:pt x="19513" y="10887"/>
                    <a:pt x="20030" y="10385"/>
                    <a:pt x="20458" y="9113"/>
                  </a:cubicBezTo>
                  <a:cubicBezTo>
                    <a:pt x="21077" y="7278"/>
                    <a:pt x="21518" y="4004"/>
                    <a:pt x="21600" y="0"/>
                  </a:cubicBezTo>
                </a:path>
              </a:pathLst>
            </a:custGeom>
            <a:noFill/>
            <a:ln w="3175">
              <a:solidFill>
                <a:srgbClr val="FFFFFF">
                  <a:alpha val="45882"/>
                </a:srgbClr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eaLnBrk="0" hangingPunct="0"/>
              <a:endParaRPr lang="zh-CN" altLang="en-US"/>
            </a:p>
          </p:txBody>
        </p:sp>
        <p:grpSp>
          <p:nvGrpSpPr>
            <p:cNvPr id="5" name="组合 4"/>
            <p:cNvGrpSpPr>
              <a:grpSpLocks/>
            </p:cNvGrpSpPr>
            <p:nvPr/>
          </p:nvGrpSpPr>
          <p:grpSpPr bwMode="auto">
            <a:xfrm>
              <a:off x="563563" y="2354263"/>
              <a:ext cx="655637" cy="655637"/>
              <a:chOff x="564337" y="2354373"/>
              <a:chExt cx="655454" cy="655454"/>
            </a:xfrm>
          </p:grpSpPr>
          <p:sp>
            <p:nvSpPr>
              <p:cNvPr id="6" name="Shape 462"/>
              <p:cNvSpPr>
                <a:spLocks noChangeArrowheads="1"/>
              </p:cNvSpPr>
              <p:nvPr/>
            </p:nvSpPr>
            <p:spPr bwMode="auto">
              <a:xfrm>
                <a:off x="564337" y="2354373"/>
                <a:ext cx="655454" cy="655454"/>
              </a:xfrm>
              <a:custGeom>
                <a:avLst/>
                <a:gdLst>
                  <a:gd name="T0" fmla="*/ 16796 w 19679"/>
                  <a:gd name="T1" fmla="*/ 2882 h 19679"/>
                  <a:gd name="T2" fmla="*/ 16796 w 19679"/>
                  <a:gd name="T3" fmla="*/ 16796 h 19679"/>
                  <a:gd name="T4" fmla="*/ 2882 w 19679"/>
                  <a:gd name="T5" fmla="*/ 16796 h 19679"/>
                  <a:gd name="T6" fmla="*/ 2882 w 19679"/>
                  <a:gd name="T7" fmla="*/ 2882 h 19679"/>
                  <a:gd name="T8" fmla="*/ 16796 w 19679"/>
                  <a:gd name="T9" fmla="*/ 2882 h 19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679" h="19679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>
                  <a:alpha val="90195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hangingPunct="0"/>
                <a:endParaRPr lang="zh-CN" altLang="en-US"/>
              </a:p>
            </p:txBody>
          </p:sp>
          <p:sp>
            <p:nvSpPr>
              <p:cNvPr id="7" name="Shape 483"/>
              <p:cNvSpPr>
                <a:spLocks noChangeArrowheads="1"/>
              </p:cNvSpPr>
              <p:nvPr/>
            </p:nvSpPr>
            <p:spPr bwMode="auto">
              <a:xfrm>
                <a:off x="751584" y="2624973"/>
                <a:ext cx="263754" cy="1294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anchor="ctr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zh-CN" altLang="zh-CN" sz="1400">
                    <a:latin typeface="Impact" pitchFamily="34" charset="0"/>
                    <a:ea typeface="헤드라인A"/>
                    <a:cs typeface="헤드라인A"/>
                    <a:sym typeface="헤드라인A"/>
                  </a:rPr>
                  <a:t>2010</a:t>
                </a:r>
              </a:p>
            </p:txBody>
          </p:sp>
        </p:grpSp>
        <p:grpSp>
          <p:nvGrpSpPr>
            <p:cNvPr id="8" name="组合 7"/>
            <p:cNvGrpSpPr>
              <a:grpSpLocks/>
            </p:cNvGrpSpPr>
            <p:nvPr/>
          </p:nvGrpSpPr>
          <p:grpSpPr bwMode="auto">
            <a:xfrm>
              <a:off x="1716088" y="2470150"/>
              <a:ext cx="849312" cy="847725"/>
              <a:chOff x="1715918" y="2469521"/>
              <a:chExt cx="849059" cy="849059"/>
            </a:xfrm>
          </p:grpSpPr>
          <p:sp>
            <p:nvSpPr>
              <p:cNvPr id="9" name="Shape 463"/>
              <p:cNvSpPr>
                <a:spLocks noChangeArrowheads="1"/>
              </p:cNvSpPr>
              <p:nvPr/>
            </p:nvSpPr>
            <p:spPr bwMode="auto">
              <a:xfrm>
                <a:off x="1715918" y="2469521"/>
                <a:ext cx="849059" cy="849059"/>
              </a:xfrm>
              <a:custGeom>
                <a:avLst/>
                <a:gdLst>
                  <a:gd name="T0" fmla="*/ 16796 w 19679"/>
                  <a:gd name="T1" fmla="*/ 2882 h 19679"/>
                  <a:gd name="T2" fmla="*/ 16796 w 19679"/>
                  <a:gd name="T3" fmla="*/ 16796 h 19679"/>
                  <a:gd name="T4" fmla="*/ 2882 w 19679"/>
                  <a:gd name="T5" fmla="*/ 16796 h 19679"/>
                  <a:gd name="T6" fmla="*/ 2882 w 19679"/>
                  <a:gd name="T7" fmla="*/ 2882 h 19679"/>
                  <a:gd name="T8" fmla="*/ 16796 w 19679"/>
                  <a:gd name="T9" fmla="*/ 2882 h 19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679" h="19679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>
                  <a:alpha val="90195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hangingPunct="0"/>
                <a:endParaRPr lang="zh-CN" altLang="en-US"/>
              </a:p>
            </p:txBody>
          </p:sp>
          <p:sp>
            <p:nvSpPr>
              <p:cNvPr id="10" name="Shape 484"/>
              <p:cNvSpPr>
                <a:spLocks noChangeArrowheads="1"/>
              </p:cNvSpPr>
              <p:nvPr/>
            </p:nvSpPr>
            <p:spPr bwMode="auto">
              <a:xfrm>
                <a:off x="1969985" y="2849105"/>
                <a:ext cx="346849" cy="185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anchor="ctr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zh-CN" altLang="zh-CN" sz="2000" dirty="0">
                    <a:latin typeface="Impact" pitchFamily="34" charset="0"/>
                    <a:ea typeface="헤드라인A"/>
                    <a:cs typeface="헤드라인A"/>
                    <a:sym typeface="헤드라인A"/>
                  </a:rPr>
                  <a:t>2011</a:t>
                </a:r>
              </a:p>
            </p:txBody>
          </p:sp>
        </p:grpSp>
        <p:grpSp>
          <p:nvGrpSpPr>
            <p:cNvPr id="11" name="组合 10"/>
            <p:cNvGrpSpPr>
              <a:grpSpLocks/>
            </p:cNvGrpSpPr>
            <p:nvPr/>
          </p:nvGrpSpPr>
          <p:grpSpPr bwMode="auto">
            <a:xfrm>
              <a:off x="2990850" y="2189163"/>
              <a:ext cx="1262063" cy="1260475"/>
              <a:chOff x="2990868" y="2188650"/>
              <a:chExt cx="1261741" cy="1261741"/>
            </a:xfrm>
          </p:grpSpPr>
          <p:sp>
            <p:nvSpPr>
              <p:cNvPr id="12" name="Shape 464"/>
              <p:cNvSpPr>
                <a:spLocks noChangeArrowheads="1"/>
              </p:cNvSpPr>
              <p:nvPr/>
            </p:nvSpPr>
            <p:spPr bwMode="auto">
              <a:xfrm>
                <a:off x="2990868" y="2188650"/>
                <a:ext cx="1261741" cy="1261741"/>
              </a:xfrm>
              <a:custGeom>
                <a:avLst/>
                <a:gdLst>
                  <a:gd name="T0" fmla="*/ 16796 w 19679"/>
                  <a:gd name="T1" fmla="*/ 2882 h 19679"/>
                  <a:gd name="T2" fmla="*/ 16796 w 19679"/>
                  <a:gd name="T3" fmla="*/ 16796 h 19679"/>
                  <a:gd name="T4" fmla="*/ 2882 w 19679"/>
                  <a:gd name="T5" fmla="*/ 16796 h 19679"/>
                  <a:gd name="T6" fmla="*/ 2882 w 19679"/>
                  <a:gd name="T7" fmla="*/ 2882 h 19679"/>
                  <a:gd name="T8" fmla="*/ 16796 w 19679"/>
                  <a:gd name="T9" fmla="*/ 2882 h 19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679" h="19679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>
                  <a:alpha val="90195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hangingPunct="0"/>
                <a:endParaRPr lang="zh-CN" altLang="en-US"/>
              </a:p>
            </p:txBody>
          </p:sp>
          <p:sp>
            <p:nvSpPr>
              <p:cNvPr id="13" name="Shape 485"/>
              <p:cNvSpPr>
                <a:spLocks noChangeArrowheads="1"/>
              </p:cNvSpPr>
              <p:nvPr/>
            </p:nvSpPr>
            <p:spPr bwMode="auto">
              <a:xfrm>
                <a:off x="3377326" y="2735580"/>
                <a:ext cx="516683" cy="2593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anchor="ctr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zh-CN" altLang="zh-CN" sz="2800">
                    <a:latin typeface="Impact" pitchFamily="34" charset="0"/>
                    <a:ea typeface="헤드라인A"/>
                    <a:cs typeface="헤드라인A"/>
                    <a:sym typeface="헤드라인A"/>
                  </a:rPr>
                  <a:t>2012</a:t>
                </a:r>
              </a:p>
            </p:txBody>
          </p:sp>
        </p:grpSp>
        <p:grpSp>
          <p:nvGrpSpPr>
            <p:cNvPr id="14" name="组合 13"/>
            <p:cNvGrpSpPr>
              <a:grpSpLocks/>
            </p:cNvGrpSpPr>
            <p:nvPr/>
          </p:nvGrpSpPr>
          <p:grpSpPr bwMode="auto">
            <a:xfrm>
              <a:off x="4327525" y="1677988"/>
              <a:ext cx="849313" cy="849312"/>
              <a:chOff x="4327895" y="1677636"/>
              <a:chExt cx="849059" cy="849059"/>
            </a:xfrm>
          </p:grpSpPr>
          <p:sp>
            <p:nvSpPr>
              <p:cNvPr id="15" name="Shape 465"/>
              <p:cNvSpPr>
                <a:spLocks noChangeArrowheads="1"/>
              </p:cNvSpPr>
              <p:nvPr/>
            </p:nvSpPr>
            <p:spPr bwMode="auto">
              <a:xfrm>
                <a:off x="4327895" y="1677636"/>
                <a:ext cx="849059" cy="849059"/>
              </a:xfrm>
              <a:custGeom>
                <a:avLst/>
                <a:gdLst>
                  <a:gd name="T0" fmla="*/ 16796 w 19679"/>
                  <a:gd name="T1" fmla="*/ 2882 h 19679"/>
                  <a:gd name="T2" fmla="*/ 16796 w 19679"/>
                  <a:gd name="T3" fmla="*/ 16796 h 19679"/>
                  <a:gd name="T4" fmla="*/ 2882 w 19679"/>
                  <a:gd name="T5" fmla="*/ 16796 h 19679"/>
                  <a:gd name="T6" fmla="*/ 2882 w 19679"/>
                  <a:gd name="T7" fmla="*/ 2882 h 19679"/>
                  <a:gd name="T8" fmla="*/ 16796 w 19679"/>
                  <a:gd name="T9" fmla="*/ 2882 h 19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679" h="19679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>
                  <a:alpha val="90195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hangingPunct="0"/>
                <a:endParaRPr lang="zh-CN" altLang="en-US"/>
              </a:p>
            </p:txBody>
          </p:sp>
          <p:sp>
            <p:nvSpPr>
              <p:cNvPr id="16" name="Shape 486"/>
              <p:cNvSpPr>
                <a:spLocks noChangeArrowheads="1"/>
              </p:cNvSpPr>
              <p:nvPr/>
            </p:nvSpPr>
            <p:spPr bwMode="auto">
              <a:xfrm>
                <a:off x="4593247" y="2049401"/>
                <a:ext cx="337214" cy="1664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anchor="ctr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zh-CN" altLang="zh-CN">
                    <a:latin typeface="Impact" pitchFamily="34" charset="0"/>
                    <a:ea typeface="헤드라인A"/>
                    <a:cs typeface="헤드라인A"/>
                    <a:sym typeface="헤드라인A"/>
                  </a:rPr>
                  <a:t>2013</a:t>
                </a:r>
              </a:p>
            </p:txBody>
          </p:sp>
        </p:grpSp>
        <p:grpSp>
          <p:nvGrpSpPr>
            <p:cNvPr id="17" name="组合 16"/>
            <p:cNvGrpSpPr>
              <a:grpSpLocks/>
            </p:cNvGrpSpPr>
            <p:nvPr/>
          </p:nvGrpSpPr>
          <p:grpSpPr bwMode="auto">
            <a:xfrm>
              <a:off x="5070475" y="2560638"/>
              <a:ext cx="1487488" cy="1485900"/>
              <a:chOff x="5071135" y="2560620"/>
              <a:chExt cx="1486695" cy="1486695"/>
            </a:xfrm>
          </p:grpSpPr>
          <p:sp>
            <p:nvSpPr>
              <p:cNvPr id="18" name="Shape 466"/>
              <p:cNvSpPr>
                <a:spLocks noChangeArrowheads="1"/>
              </p:cNvSpPr>
              <p:nvPr/>
            </p:nvSpPr>
            <p:spPr bwMode="auto">
              <a:xfrm>
                <a:off x="5071135" y="2560620"/>
                <a:ext cx="1486695" cy="1486695"/>
              </a:xfrm>
              <a:custGeom>
                <a:avLst/>
                <a:gdLst>
                  <a:gd name="T0" fmla="*/ 16796 w 19679"/>
                  <a:gd name="T1" fmla="*/ 2882 h 19679"/>
                  <a:gd name="T2" fmla="*/ 16796 w 19679"/>
                  <a:gd name="T3" fmla="*/ 16796 h 19679"/>
                  <a:gd name="T4" fmla="*/ 2882 w 19679"/>
                  <a:gd name="T5" fmla="*/ 16796 h 19679"/>
                  <a:gd name="T6" fmla="*/ 2882 w 19679"/>
                  <a:gd name="T7" fmla="*/ 2882 h 19679"/>
                  <a:gd name="T8" fmla="*/ 16796 w 19679"/>
                  <a:gd name="T9" fmla="*/ 2882 h 19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679" h="19679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>
                  <a:alpha val="90195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hangingPunct="0"/>
                <a:endParaRPr lang="zh-CN" altLang="en-US"/>
              </a:p>
            </p:txBody>
          </p:sp>
          <p:sp>
            <p:nvSpPr>
              <p:cNvPr id="19" name="Shape 487"/>
              <p:cNvSpPr>
                <a:spLocks noChangeArrowheads="1"/>
              </p:cNvSpPr>
              <p:nvPr/>
            </p:nvSpPr>
            <p:spPr bwMode="auto">
              <a:xfrm>
                <a:off x="5456385" y="3187407"/>
                <a:ext cx="740492" cy="3702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anchor="ctr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zh-CN" altLang="zh-CN" sz="4000">
                    <a:latin typeface="Impact" pitchFamily="34" charset="0"/>
                    <a:ea typeface="헤드라인A"/>
                    <a:cs typeface="헤드라인A"/>
                    <a:sym typeface="헤드라인A"/>
                  </a:rPr>
                  <a:t>2014</a:t>
                </a:r>
              </a:p>
            </p:txBody>
          </p:sp>
        </p:grpSp>
        <p:grpSp>
          <p:nvGrpSpPr>
            <p:cNvPr id="20" name="组合 19"/>
            <p:cNvGrpSpPr>
              <a:grpSpLocks/>
            </p:cNvGrpSpPr>
            <p:nvPr/>
          </p:nvGrpSpPr>
          <p:grpSpPr bwMode="auto">
            <a:xfrm>
              <a:off x="6731000" y="1785938"/>
              <a:ext cx="1006475" cy="1004887"/>
              <a:chOff x="6730948" y="1785465"/>
              <a:chExt cx="1006053" cy="1006053"/>
            </a:xfrm>
          </p:grpSpPr>
          <p:sp>
            <p:nvSpPr>
              <p:cNvPr id="21" name="Shape 467"/>
              <p:cNvSpPr>
                <a:spLocks noChangeArrowheads="1"/>
              </p:cNvSpPr>
              <p:nvPr/>
            </p:nvSpPr>
            <p:spPr bwMode="auto">
              <a:xfrm>
                <a:off x="6730948" y="1785465"/>
                <a:ext cx="1006053" cy="1006053"/>
              </a:xfrm>
              <a:custGeom>
                <a:avLst/>
                <a:gdLst>
                  <a:gd name="T0" fmla="*/ 16796 w 19679"/>
                  <a:gd name="T1" fmla="*/ 2882 h 19679"/>
                  <a:gd name="T2" fmla="*/ 16796 w 19679"/>
                  <a:gd name="T3" fmla="*/ 16796 h 19679"/>
                  <a:gd name="T4" fmla="*/ 2882 w 19679"/>
                  <a:gd name="T5" fmla="*/ 16796 h 19679"/>
                  <a:gd name="T6" fmla="*/ 2882 w 19679"/>
                  <a:gd name="T7" fmla="*/ 2882 h 19679"/>
                  <a:gd name="T8" fmla="*/ 16796 w 19679"/>
                  <a:gd name="T9" fmla="*/ 2882 h 19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679" h="19679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>
                  <a:alpha val="90195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hangingPunct="0"/>
                <a:endParaRPr lang="zh-CN" altLang="en-US"/>
              </a:p>
            </p:txBody>
          </p:sp>
          <p:sp>
            <p:nvSpPr>
              <p:cNvPr id="22" name="Shape 488"/>
              <p:cNvSpPr>
                <a:spLocks noChangeArrowheads="1"/>
              </p:cNvSpPr>
              <p:nvPr/>
            </p:nvSpPr>
            <p:spPr bwMode="auto">
              <a:xfrm>
                <a:off x="7017558" y="2192578"/>
                <a:ext cx="451572" cy="2223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anchor="ctr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zh-CN" altLang="zh-CN" sz="2400">
                    <a:latin typeface="Impact" pitchFamily="34" charset="0"/>
                    <a:ea typeface="헤드라인A"/>
                    <a:cs typeface="헤드라인A"/>
                    <a:sym typeface="헤드라인A"/>
                  </a:rPr>
                  <a:t>2015</a:t>
                </a:r>
              </a:p>
            </p:txBody>
          </p:sp>
        </p:grpSp>
        <p:grpSp>
          <p:nvGrpSpPr>
            <p:cNvPr id="23" name="组合 22"/>
            <p:cNvGrpSpPr>
              <a:grpSpLocks/>
            </p:cNvGrpSpPr>
            <p:nvPr/>
          </p:nvGrpSpPr>
          <p:grpSpPr bwMode="auto">
            <a:xfrm>
              <a:off x="8154988" y="2411413"/>
              <a:ext cx="655637" cy="655637"/>
              <a:chOff x="8154631" y="2411716"/>
              <a:chExt cx="655454" cy="655454"/>
            </a:xfrm>
          </p:grpSpPr>
          <p:sp>
            <p:nvSpPr>
              <p:cNvPr id="24" name="Shape 468"/>
              <p:cNvSpPr>
                <a:spLocks noChangeArrowheads="1"/>
              </p:cNvSpPr>
              <p:nvPr/>
            </p:nvSpPr>
            <p:spPr bwMode="auto">
              <a:xfrm>
                <a:off x="8154631" y="2411716"/>
                <a:ext cx="655454" cy="655454"/>
              </a:xfrm>
              <a:custGeom>
                <a:avLst/>
                <a:gdLst>
                  <a:gd name="T0" fmla="*/ 16796 w 19679"/>
                  <a:gd name="T1" fmla="*/ 2882 h 19679"/>
                  <a:gd name="T2" fmla="*/ 16796 w 19679"/>
                  <a:gd name="T3" fmla="*/ 16796 h 19679"/>
                  <a:gd name="T4" fmla="*/ 2882 w 19679"/>
                  <a:gd name="T5" fmla="*/ 16796 h 19679"/>
                  <a:gd name="T6" fmla="*/ 2882 w 19679"/>
                  <a:gd name="T7" fmla="*/ 2882 h 19679"/>
                  <a:gd name="T8" fmla="*/ 16796 w 19679"/>
                  <a:gd name="T9" fmla="*/ 2882 h 19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679" h="19679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>
                  <a:alpha val="90195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0" hangingPunct="0"/>
                <a:endParaRPr lang="zh-CN" altLang="en-US"/>
              </a:p>
            </p:txBody>
          </p:sp>
          <p:sp>
            <p:nvSpPr>
              <p:cNvPr id="25" name="Shape 489"/>
              <p:cNvSpPr>
                <a:spLocks noChangeArrowheads="1"/>
              </p:cNvSpPr>
              <p:nvPr/>
            </p:nvSpPr>
            <p:spPr bwMode="auto">
              <a:xfrm>
                <a:off x="8338831" y="2702066"/>
                <a:ext cx="302294" cy="1479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anchor="ctr">
                <a:spAutoFit/>
              </a:bodyPr>
              <a:lstStyle/>
              <a:p>
                <a:pPr algn="ctr">
                  <a:lnSpc>
                    <a:spcPct val="80000"/>
                  </a:lnSpc>
                </a:pPr>
                <a:r>
                  <a:rPr lang="zh-CN" altLang="zh-CN" sz="1600">
                    <a:latin typeface="Impact" pitchFamily="34" charset="0"/>
                    <a:ea typeface="헤드라인A"/>
                    <a:cs typeface="헤드라인A"/>
                    <a:sym typeface="헤드라인A"/>
                  </a:rPr>
                  <a:t>2016</a:t>
                </a:r>
              </a:p>
            </p:txBody>
          </p:sp>
        </p:grpSp>
        <p:sp>
          <p:nvSpPr>
            <p:cNvPr id="26" name="Shape 453"/>
            <p:cNvSpPr>
              <a:spLocks noChangeArrowheads="1"/>
            </p:cNvSpPr>
            <p:nvPr/>
          </p:nvSpPr>
          <p:spPr bwMode="auto">
            <a:xfrm>
              <a:off x="442913" y="1830388"/>
              <a:ext cx="873125" cy="3857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17145" rIns="17145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  <a:lvl2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2pPr>
              <a:lvl3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3pPr>
              <a:lvl4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4pPr>
              <a:lvl5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5pPr>
              <a:lvl6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6pPr>
              <a:lvl7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7pPr>
              <a:lvl8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8pPr>
              <a:lvl9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9pPr>
            </a:lstStyle>
            <a:p>
              <a:pPr algn="ctr" defTabSz="914400" eaLnBrk="1" hangingPunct="1">
                <a:lnSpc>
                  <a:spcPct val="130000"/>
                </a:lnSpc>
              </a:pPr>
              <a:r>
                <a:rPr lang="en-US" altLang="zh-CN" sz="400">
                  <a:solidFill>
                    <a:schemeClr val="bg1"/>
                  </a:solidFill>
                  <a:latin typeface="Arial" pitchFamily="34" charset="0"/>
                  <a:cs typeface="Arial" pitchFamily="34" charset="0"/>
                  <a:sym typeface="Arial" pitchFamily="34" charset="0"/>
                </a:rPr>
                <a:t>this is a sample text. insert your desired text here. Again. this is a dummy text</a:t>
              </a:r>
            </a:p>
          </p:txBody>
        </p:sp>
        <p:sp>
          <p:nvSpPr>
            <p:cNvPr id="27" name="Shape 453"/>
            <p:cNvSpPr>
              <a:spLocks noChangeArrowheads="1"/>
            </p:cNvSpPr>
            <p:nvPr/>
          </p:nvSpPr>
          <p:spPr bwMode="auto">
            <a:xfrm>
              <a:off x="1690688" y="3429000"/>
              <a:ext cx="873125" cy="385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17145" rIns="17145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  <a:lvl2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2pPr>
              <a:lvl3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3pPr>
              <a:lvl4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4pPr>
              <a:lvl5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5pPr>
              <a:lvl6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6pPr>
              <a:lvl7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7pPr>
              <a:lvl8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8pPr>
              <a:lvl9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9pPr>
            </a:lstStyle>
            <a:p>
              <a:pPr algn="ctr" defTabSz="914400" eaLnBrk="1" hangingPunct="1">
                <a:lnSpc>
                  <a:spcPct val="130000"/>
                </a:lnSpc>
              </a:pPr>
              <a:r>
                <a:rPr lang="en-US" altLang="zh-CN" sz="400">
                  <a:solidFill>
                    <a:schemeClr val="bg1"/>
                  </a:solidFill>
                  <a:latin typeface="Arial" pitchFamily="34" charset="0"/>
                  <a:cs typeface="Arial" pitchFamily="34" charset="0"/>
                  <a:sym typeface="Arial" pitchFamily="34" charset="0"/>
                </a:rPr>
                <a:t>this is a sample text. insert your desired text here. Again. this is a dummy text</a:t>
              </a:r>
            </a:p>
          </p:txBody>
        </p:sp>
        <p:sp>
          <p:nvSpPr>
            <p:cNvPr id="28" name="Shape 453"/>
            <p:cNvSpPr>
              <a:spLocks noChangeArrowheads="1"/>
            </p:cNvSpPr>
            <p:nvPr/>
          </p:nvSpPr>
          <p:spPr bwMode="auto">
            <a:xfrm>
              <a:off x="3224213" y="3575050"/>
              <a:ext cx="871537" cy="384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17145" rIns="17145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  <a:lvl2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2pPr>
              <a:lvl3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3pPr>
              <a:lvl4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4pPr>
              <a:lvl5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5pPr>
              <a:lvl6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6pPr>
              <a:lvl7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7pPr>
              <a:lvl8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8pPr>
              <a:lvl9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9pPr>
            </a:lstStyle>
            <a:p>
              <a:pPr algn="ctr" defTabSz="914400" eaLnBrk="1" hangingPunct="1">
                <a:lnSpc>
                  <a:spcPct val="130000"/>
                </a:lnSpc>
              </a:pPr>
              <a:r>
                <a:rPr lang="en-US" altLang="zh-CN" sz="400">
                  <a:solidFill>
                    <a:schemeClr val="bg1"/>
                  </a:solidFill>
                  <a:latin typeface="Arial" pitchFamily="34" charset="0"/>
                  <a:cs typeface="Arial" pitchFamily="34" charset="0"/>
                  <a:sym typeface="Arial" pitchFamily="34" charset="0"/>
                </a:rPr>
                <a:t>this is a sample text. insert your desired text here. Again. this is a dummy text</a:t>
              </a:r>
            </a:p>
          </p:txBody>
        </p:sp>
        <p:sp>
          <p:nvSpPr>
            <p:cNvPr id="29" name="Shape 453"/>
            <p:cNvSpPr>
              <a:spLocks noChangeArrowheads="1"/>
            </p:cNvSpPr>
            <p:nvPr/>
          </p:nvSpPr>
          <p:spPr bwMode="auto">
            <a:xfrm>
              <a:off x="4313238" y="1200150"/>
              <a:ext cx="873125" cy="385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17145" rIns="17145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  <a:lvl2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2pPr>
              <a:lvl3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3pPr>
              <a:lvl4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4pPr>
              <a:lvl5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5pPr>
              <a:lvl6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6pPr>
              <a:lvl7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7pPr>
              <a:lvl8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8pPr>
              <a:lvl9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9pPr>
            </a:lstStyle>
            <a:p>
              <a:pPr algn="ctr" defTabSz="914400" eaLnBrk="1" hangingPunct="1">
                <a:lnSpc>
                  <a:spcPct val="130000"/>
                </a:lnSpc>
              </a:pPr>
              <a:r>
                <a:rPr lang="en-US" altLang="zh-CN" sz="400">
                  <a:solidFill>
                    <a:schemeClr val="bg1"/>
                  </a:solidFill>
                  <a:latin typeface="Arial" pitchFamily="34" charset="0"/>
                  <a:cs typeface="Arial" pitchFamily="34" charset="0"/>
                  <a:sym typeface="Arial" pitchFamily="34" charset="0"/>
                </a:rPr>
                <a:t>this is a sample text. insert your desired text here. Again. this is a dummy text</a:t>
              </a:r>
            </a:p>
          </p:txBody>
        </p:sp>
        <p:sp>
          <p:nvSpPr>
            <p:cNvPr id="30" name="Shape 453"/>
            <p:cNvSpPr>
              <a:spLocks noChangeArrowheads="1"/>
            </p:cNvSpPr>
            <p:nvPr/>
          </p:nvSpPr>
          <p:spPr bwMode="auto">
            <a:xfrm>
              <a:off x="5440363" y="2014538"/>
              <a:ext cx="873125" cy="3857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17145" rIns="17145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  <a:lvl2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2pPr>
              <a:lvl3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3pPr>
              <a:lvl4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4pPr>
              <a:lvl5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5pPr>
              <a:lvl6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6pPr>
              <a:lvl7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7pPr>
              <a:lvl8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8pPr>
              <a:lvl9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9pPr>
            </a:lstStyle>
            <a:p>
              <a:pPr algn="ctr" defTabSz="914400" eaLnBrk="1" hangingPunct="1">
                <a:lnSpc>
                  <a:spcPct val="130000"/>
                </a:lnSpc>
              </a:pPr>
              <a:r>
                <a:rPr lang="en-US" altLang="zh-CN" sz="400">
                  <a:solidFill>
                    <a:schemeClr val="bg1"/>
                  </a:solidFill>
                  <a:latin typeface="Arial" pitchFamily="34" charset="0"/>
                  <a:cs typeface="Arial" pitchFamily="34" charset="0"/>
                  <a:sym typeface="Arial" pitchFamily="34" charset="0"/>
                </a:rPr>
                <a:t>this is a sample text. insert your desired text here. Again. this is a dummy text</a:t>
              </a:r>
            </a:p>
          </p:txBody>
        </p:sp>
        <p:sp>
          <p:nvSpPr>
            <p:cNvPr id="31" name="Shape 453"/>
            <p:cNvSpPr>
              <a:spLocks noChangeArrowheads="1"/>
            </p:cNvSpPr>
            <p:nvPr/>
          </p:nvSpPr>
          <p:spPr bwMode="auto">
            <a:xfrm>
              <a:off x="6799263" y="2954338"/>
              <a:ext cx="873125" cy="3857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17145" rIns="17145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  <a:lvl2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2pPr>
              <a:lvl3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3pPr>
              <a:lvl4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4pPr>
              <a:lvl5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5pPr>
              <a:lvl6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6pPr>
              <a:lvl7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7pPr>
              <a:lvl8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8pPr>
              <a:lvl9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9pPr>
            </a:lstStyle>
            <a:p>
              <a:pPr algn="ctr" defTabSz="914400" eaLnBrk="1" hangingPunct="1">
                <a:lnSpc>
                  <a:spcPct val="130000"/>
                </a:lnSpc>
              </a:pPr>
              <a:r>
                <a:rPr lang="en-US" altLang="zh-CN" sz="400">
                  <a:solidFill>
                    <a:schemeClr val="bg1"/>
                  </a:solidFill>
                  <a:latin typeface="Arial" pitchFamily="34" charset="0"/>
                  <a:cs typeface="Arial" pitchFamily="34" charset="0"/>
                  <a:sym typeface="Arial" pitchFamily="34" charset="0"/>
                </a:rPr>
                <a:t>this is a sample text. insert your desired text here. Again. this is a dummy text</a:t>
              </a:r>
            </a:p>
          </p:txBody>
        </p:sp>
        <p:sp>
          <p:nvSpPr>
            <p:cNvPr id="32" name="Shape 453"/>
            <p:cNvSpPr>
              <a:spLocks noChangeArrowheads="1"/>
            </p:cNvSpPr>
            <p:nvPr/>
          </p:nvSpPr>
          <p:spPr bwMode="auto">
            <a:xfrm>
              <a:off x="8031163" y="1920875"/>
              <a:ext cx="873125" cy="384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17145" rIns="17145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  <a:lvl2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2pPr>
              <a:lvl3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3pPr>
              <a:lvl4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4pPr>
              <a:lvl5pPr eaLnBrk="0" hangingPunct="0"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5pPr>
              <a:lvl6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6pPr>
              <a:lvl7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7pPr>
              <a:lvl8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8pPr>
              <a:lvl9pPr indent="-14859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9pPr>
            </a:lstStyle>
            <a:p>
              <a:pPr algn="ctr" defTabSz="914400" eaLnBrk="1" hangingPunct="1">
                <a:lnSpc>
                  <a:spcPct val="130000"/>
                </a:lnSpc>
              </a:pPr>
              <a:r>
                <a:rPr lang="en-US" altLang="zh-CN" sz="400">
                  <a:solidFill>
                    <a:schemeClr val="bg1"/>
                  </a:solidFill>
                  <a:latin typeface="Arial" pitchFamily="34" charset="0"/>
                  <a:cs typeface="Arial" pitchFamily="34" charset="0"/>
                  <a:sym typeface="Arial" pitchFamily="34" charset="0"/>
                </a:rPr>
                <a:t>this is a sample text. insert your desired text here. Again. this is a dummy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21815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4300">
        <p14:prism/>
      </p:transition>
    </mc:Choice>
    <mc:Fallback>
      <p:transition spd="slow" advTm="43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725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2008</Words>
  <Application>Microsoft Office PowerPoint</Application>
  <PresentationFormat>宽屏</PresentationFormat>
  <Paragraphs>314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5" baseType="lpstr">
      <vt:lpstr>Gill Sans</vt:lpstr>
      <vt:lpstr>Helvetica Light</vt:lpstr>
      <vt:lpstr>HelveticaNeueLT Pro 67 MdCn</vt:lpstr>
      <vt:lpstr>HelveticaNeueLT Pro 67 MdCnO</vt:lpstr>
      <vt:lpstr>Hiragino Sans GB W3</vt:lpstr>
      <vt:lpstr>News Gothic MT</vt:lpstr>
      <vt:lpstr>等线</vt:lpstr>
      <vt:lpstr>等线 Light</vt:lpstr>
      <vt:lpstr>宋体</vt:lpstr>
      <vt:lpstr>微软雅黑</vt:lpstr>
      <vt:lpstr>微软雅黑 Light</vt:lpstr>
      <vt:lpstr>헤드라인A</vt:lpstr>
      <vt:lpstr>Arial</vt:lpstr>
      <vt:lpstr>Calibri</vt:lpstr>
      <vt:lpstr>Century Gothic</vt:lpstr>
      <vt:lpstr>Helvetica</vt:lpstr>
      <vt:lpstr>Impact</vt:lpstr>
      <vt:lpstr>Open Sans</vt:lpstr>
      <vt:lpstr>Open Sans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725</dc:title>
  <dc:creator>龙时富</dc:creator>
  <cp:lastModifiedBy>龙时富</cp:lastModifiedBy>
  <cp:revision>14</cp:revision>
  <dcterms:created xsi:type="dcterms:W3CDTF">2017-07-24T06:49:37Z</dcterms:created>
  <dcterms:modified xsi:type="dcterms:W3CDTF">2017-07-25T02:10:01Z</dcterms:modified>
</cp:coreProperties>
</file>

<file path=docProps/thumbnail.jpeg>
</file>